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unknown"/>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8.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9.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0.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11.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12.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3.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4.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15.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6.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7.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8.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9.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20.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21.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22.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23.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0" r:id="rId1"/>
    <p:sldMasterId id="2147483951" r:id="rId2"/>
    <p:sldMasterId id="2147483960" r:id="rId3"/>
    <p:sldMasterId id="2147483977" r:id="rId4"/>
    <p:sldMasterId id="2147484003" r:id="rId5"/>
    <p:sldMasterId id="2147484014" r:id="rId6"/>
    <p:sldMasterId id="2147484026" r:id="rId7"/>
    <p:sldMasterId id="2147484044" r:id="rId8"/>
    <p:sldMasterId id="2147484053" r:id="rId9"/>
    <p:sldMasterId id="2147484071" r:id="rId10"/>
    <p:sldMasterId id="2147484079" r:id="rId11"/>
    <p:sldMasterId id="2147484089" r:id="rId12"/>
    <p:sldMasterId id="2147484100" r:id="rId13"/>
    <p:sldMasterId id="2147484113" r:id="rId14"/>
    <p:sldMasterId id="2147484130" r:id="rId15"/>
    <p:sldMasterId id="2147484138" r:id="rId16"/>
    <p:sldMasterId id="2147484155" r:id="rId17"/>
    <p:sldMasterId id="2147484170" r:id="rId18"/>
    <p:sldMasterId id="2147484182" r:id="rId19"/>
    <p:sldMasterId id="2147484190" r:id="rId20"/>
    <p:sldMasterId id="2147484198" r:id="rId21"/>
    <p:sldMasterId id="2147484207" r:id="rId22"/>
    <p:sldMasterId id="2147484214" r:id="rId23"/>
    <p:sldMasterId id="2147484226" r:id="rId24"/>
  </p:sldMasterIdLst>
  <p:notesMasterIdLst>
    <p:notesMasterId r:id="rId152"/>
  </p:notesMasterIdLst>
  <p:sldIdLst>
    <p:sldId id="256"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384" r:id="rId41"/>
    <p:sldId id="385"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 id="296" r:id="rId62"/>
    <p:sldId id="297" r:id="rId63"/>
    <p:sldId id="298" r:id="rId64"/>
    <p:sldId id="299" r:id="rId65"/>
    <p:sldId id="389" r:id="rId66"/>
    <p:sldId id="300" r:id="rId67"/>
    <p:sldId id="301" r:id="rId68"/>
    <p:sldId id="302" r:id="rId69"/>
    <p:sldId id="303" r:id="rId70"/>
    <p:sldId id="304" r:id="rId71"/>
    <p:sldId id="305" r:id="rId72"/>
    <p:sldId id="306" r:id="rId73"/>
    <p:sldId id="307" r:id="rId74"/>
    <p:sldId id="308" r:id="rId75"/>
    <p:sldId id="309" r:id="rId76"/>
    <p:sldId id="310" r:id="rId77"/>
    <p:sldId id="311" r:id="rId78"/>
    <p:sldId id="312" r:id="rId79"/>
    <p:sldId id="313" r:id="rId80"/>
    <p:sldId id="314" r:id="rId81"/>
    <p:sldId id="315" r:id="rId82"/>
    <p:sldId id="316" r:id="rId83"/>
    <p:sldId id="317" r:id="rId84"/>
    <p:sldId id="318" r:id="rId85"/>
    <p:sldId id="319" r:id="rId86"/>
    <p:sldId id="320" r:id="rId87"/>
    <p:sldId id="321" r:id="rId88"/>
    <p:sldId id="322" r:id="rId89"/>
    <p:sldId id="323" r:id="rId90"/>
    <p:sldId id="324" r:id="rId91"/>
    <p:sldId id="325" r:id="rId92"/>
    <p:sldId id="326" r:id="rId93"/>
    <p:sldId id="327" r:id="rId94"/>
    <p:sldId id="328" r:id="rId95"/>
    <p:sldId id="329" r:id="rId96"/>
    <p:sldId id="330" r:id="rId97"/>
    <p:sldId id="331" r:id="rId98"/>
    <p:sldId id="332" r:id="rId99"/>
    <p:sldId id="333" r:id="rId100"/>
    <p:sldId id="334" r:id="rId101"/>
    <p:sldId id="335" r:id="rId102"/>
    <p:sldId id="336" r:id="rId103"/>
    <p:sldId id="337" r:id="rId104"/>
    <p:sldId id="338" r:id="rId105"/>
    <p:sldId id="339" r:id="rId106"/>
    <p:sldId id="340" r:id="rId107"/>
    <p:sldId id="341" r:id="rId108"/>
    <p:sldId id="342" r:id="rId109"/>
    <p:sldId id="343" r:id="rId110"/>
    <p:sldId id="344" r:id="rId111"/>
    <p:sldId id="345" r:id="rId112"/>
    <p:sldId id="346" r:id="rId113"/>
    <p:sldId id="347" r:id="rId114"/>
    <p:sldId id="348" r:id="rId115"/>
    <p:sldId id="349" r:id="rId116"/>
    <p:sldId id="350" r:id="rId117"/>
    <p:sldId id="351" r:id="rId118"/>
    <p:sldId id="352" r:id="rId119"/>
    <p:sldId id="388" r:id="rId120"/>
    <p:sldId id="353" r:id="rId121"/>
    <p:sldId id="354" r:id="rId122"/>
    <p:sldId id="355" r:id="rId123"/>
    <p:sldId id="356" r:id="rId124"/>
    <p:sldId id="357" r:id="rId125"/>
    <p:sldId id="358" r:id="rId126"/>
    <p:sldId id="359" r:id="rId127"/>
    <p:sldId id="386" r:id="rId128"/>
    <p:sldId id="361" r:id="rId129"/>
    <p:sldId id="362" r:id="rId130"/>
    <p:sldId id="363" r:id="rId131"/>
    <p:sldId id="364" r:id="rId132"/>
    <p:sldId id="387" r:id="rId133"/>
    <p:sldId id="366" r:id="rId134"/>
    <p:sldId id="367" r:id="rId135"/>
    <p:sldId id="368" r:id="rId136"/>
    <p:sldId id="369" r:id="rId137"/>
    <p:sldId id="370" r:id="rId138"/>
    <p:sldId id="371" r:id="rId139"/>
    <p:sldId id="372" r:id="rId140"/>
    <p:sldId id="373" r:id="rId141"/>
    <p:sldId id="374" r:id="rId142"/>
    <p:sldId id="375" r:id="rId143"/>
    <p:sldId id="376" r:id="rId144"/>
    <p:sldId id="377" r:id="rId145"/>
    <p:sldId id="378" r:id="rId146"/>
    <p:sldId id="379" r:id="rId147"/>
    <p:sldId id="380" r:id="rId148"/>
    <p:sldId id="381" r:id="rId149"/>
    <p:sldId id="382" r:id="rId150"/>
    <p:sldId id="383" r:id="rId151"/>
  </p:sldIdLst>
  <p:sldSz cx="14630400" cy="8229600"/>
  <p:notesSz cx="6858000" cy="9144000"/>
  <p:defaultTextStyle>
    <a:defPPr>
      <a:defRPr lang="en-US"/>
    </a:defPPr>
    <a:lvl1pPr marL="0" algn="l" defTabSz="651917" rtl="0" eaLnBrk="1" latinLnBrk="0" hangingPunct="1">
      <a:defRPr sz="2600" kern="1200">
        <a:solidFill>
          <a:schemeClr val="tx1"/>
        </a:solidFill>
        <a:latin typeface="+mn-lt"/>
        <a:ea typeface="+mn-ea"/>
        <a:cs typeface="+mn-cs"/>
      </a:defRPr>
    </a:lvl1pPr>
    <a:lvl2pPr marL="651917" algn="l" defTabSz="651917" rtl="0" eaLnBrk="1" latinLnBrk="0" hangingPunct="1">
      <a:defRPr sz="2600" kern="1200">
        <a:solidFill>
          <a:schemeClr val="tx1"/>
        </a:solidFill>
        <a:latin typeface="+mn-lt"/>
        <a:ea typeface="+mn-ea"/>
        <a:cs typeface="+mn-cs"/>
      </a:defRPr>
    </a:lvl2pPr>
    <a:lvl3pPr marL="1303828" algn="l" defTabSz="651917" rtl="0" eaLnBrk="1" latinLnBrk="0" hangingPunct="1">
      <a:defRPr sz="2600" kern="1200">
        <a:solidFill>
          <a:schemeClr val="tx1"/>
        </a:solidFill>
        <a:latin typeface="+mn-lt"/>
        <a:ea typeface="+mn-ea"/>
        <a:cs typeface="+mn-cs"/>
      </a:defRPr>
    </a:lvl3pPr>
    <a:lvl4pPr marL="1955730" algn="l" defTabSz="651917" rtl="0" eaLnBrk="1" latinLnBrk="0" hangingPunct="1">
      <a:defRPr sz="2600" kern="1200">
        <a:solidFill>
          <a:schemeClr val="tx1"/>
        </a:solidFill>
        <a:latin typeface="+mn-lt"/>
        <a:ea typeface="+mn-ea"/>
        <a:cs typeface="+mn-cs"/>
      </a:defRPr>
    </a:lvl4pPr>
    <a:lvl5pPr marL="2607641" algn="l" defTabSz="651917" rtl="0" eaLnBrk="1" latinLnBrk="0" hangingPunct="1">
      <a:defRPr sz="2600" kern="1200">
        <a:solidFill>
          <a:schemeClr val="tx1"/>
        </a:solidFill>
        <a:latin typeface="+mn-lt"/>
        <a:ea typeface="+mn-ea"/>
        <a:cs typeface="+mn-cs"/>
      </a:defRPr>
    </a:lvl5pPr>
    <a:lvl6pPr marL="3259550" algn="l" defTabSz="651917" rtl="0" eaLnBrk="1" latinLnBrk="0" hangingPunct="1">
      <a:defRPr sz="2600" kern="1200">
        <a:solidFill>
          <a:schemeClr val="tx1"/>
        </a:solidFill>
        <a:latin typeface="+mn-lt"/>
        <a:ea typeface="+mn-ea"/>
        <a:cs typeface="+mn-cs"/>
      </a:defRPr>
    </a:lvl6pPr>
    <a:lvl7pPr marL="3911461" algn="l" defTabSz="651917" rtl="0" eaLnBrk="1" latinLnBrk="0" hangingPunct="1">
      <a:defRPr sz="2600" kern="1200">
        <a:solidFill>
          <a:schemeClr val="tx1"/>
        </a:solidFill>
        <a:latin typeface="+mn-lt"/>
        <a:ea typeface="+mn-ea"/>
        <a:cs typeface="+mn-cs"/>
      </a:defRPr>
    </a:lvl7pPr>
    <a:lvl8pPr marL="4563383" algn="l" defTabSz="651917" rtl="0" eaLnBrk="1" latinLnBrk="0" hangingPunct="1">
      <a:defRPr sz="2600" kern="1200">
        <a:solidFill>
          <a:schemeClr val="tx1"/>
        </a:solidFill>
        <a:latin typeface="+mn-lt"/>
        <a:ea typeface="+mn-ea"/>
        <a:cs typeface="+mn-cs"/>
      </a:defRPr>
    </a:lvl8pPr>
    <a:lvl9pPr marL="5215271" algn="l" defTabSz="651917" rtl="0" eaLnBrk="1" latinLnBrk="0" hangingPunct="1">
      <a:defRPr sz="26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A0AD92-78D2-7545-8A6E-2D1143DEE447}">
          <p14:sldIdLst>
            <p14:sldId id="256"/>
            <p14:sldId id="262"/>
            <p14:sldId id="263"/>
            <p14:sldId id="264"/>
            <p14:sldId id="265"/>
            <p14:sldId id="266"/>
            <p14:sldId id="267"/>
            <p14:sldId id="268"/>
            <p14:sldId id="269"/>
            <p14:sldId id="270"/>
            <p14:sldId id="271"/>
            <p14:sldId id="272"/>
            <p14:sldId id="273"/>
            <p14:sldId id="274"/>
            <p14:sldId id="275"/>
            <p14:sldId id="276"/>
            <p14:sldId id="384"/>
            <p14:sldId id="385"/>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8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88"/>
            <p14:sldId id="353"/>
            <p14:sldId id="354"/>
            <p14:sldId id="355"/>
            <p14:sldId id="356"/>
            <p14:sldId id="357"/>
            <p14:sldId id="358"/>
            <p14:sldId id="359"/>
            <p14:sldId id="386"/>
            <p14:sldId id="361"/>
            <p14:sldId id="362"/>
            <p14:sldId id="363"/>
            <p14:sldId id="364"/>
            <p14:sldId id="387"/>
            <p14:sldId id="366"/>
            <p14:sldId id="367"/>
            <p14:sldId id="368"/>
            <p14:sldId id="369"/>
            <p14:sldId id="370"/>
            <p14:sldId id="371"/>
            <p14:sldId id="372"/>
            <p14:sldId id="373"/>
            <p14:sldId id="374"/>
            <p14:sldId id="375"/>
            <p14:sldId id="376"/>
            <p14:sldId id="377"/>
            <p14:sldId id="378"/>
            <p14:sldId id="379"/>
            <p14:sldId id="380"/>
            <p14:sldId id="381"/>
            <p14:sldId id="382"/>
            <p14:sldId id="383"/>
          </p14:sldIdLst>
        </p14:section>
      </p14:sectionLst>
    </p:ext>
    <p:ext uri="{EFAFB233-063F-42B5-8137-9DF3F51BA10A}">
      <p15:sldGuideLst xmlns:p15="http://schemas.microsoft.com/office/powerpoint/2012/main" xmlns="">
        <p15:guide id="1" orient="horz" pos="2856" userDrawn="1">
          <p15:clr>
            <a:srgbClr val="A4A3A4"/>
          </p15:clr>
        </p15:guide>
        <p15:guide id="2" pos="5121" userDrawn="1">
          <p15:clr>
            <a:srgbClr val="A4A3A4"/>
          </p15:clr>
        </p15:guide>
        <p15:guide id="3" orient="horz" pos="803" userDrawn="1">
          <p15:clr>
            <a:srgbClr val="A4A3A4"/>
          </p15:clr>
        </p15:guide>
        <p15:guide id="4" pos="417" userDrawn="1">
          <p15:clr>
            <a:srgbClr val="A4A3A4"/>
          </p15:clr>
        </p15:guide>
        <p15:guide id="5" orient="horz" pos="1176" userDrawn="1">
          <p15:clr>
            <a:srgbClr val="A4A3A4"/>
          </p15:clr>
        </p15:guide>
        <p15:guide id="6" orient="horz" pos="3048" userDrawn="1">
          <p15:clr>
            <a:srgbClr val="A4A3A4"/>
          </p15:clr>
        </p15:guide>
        <p15:guide id="7" pos="9822" userDrawn="1">
          <p15:clr>
            <a:srgbClr val="A4A3A4"/>
          </p15:clr>
        </p15:guide>
        <p15:guide id="8" orient="horz" pos="5520">
          <p15:clr>
            <a:srgbClr val="A4A3A4"/>
          </p15:clr>
        </p15:guide>
        <p15:guide id="9" orient="horz" pos="50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B899"/>
    <a:srgbClr val="3897D3"/>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50" d="100"/>
          <a:sy n="50" d="100"/>
        </p:scale>
        <p:origin x="-2064" y="-520"/>
      </p:cViewPr>
      <p:guideLst>
        <p:guide orient="horz" pos="2592"/>
        <p:guide pos="460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18.xml"/><Relationship Id="rId143" Type="http://schemas.openxmlformats.org/officeDocument/2006/relationships/slide" Target="slides/slide119.xml"/><Relationship Id="rId144" Type="http://schemas.openxmlformats.org/officeDocument/2006/relationships/slide" Target="slides/slide120.xml"/><Relationship Id="rId145" Type="http://schemas.openxmlformats.org/officeDocument/2006/relationships/slide" Target="slides/slide121.xml"/><Relationship Id="rId146" Type="http://schemas.openxmlformats.org/officeDocument/2006/relationships/slide" Target="slides/slide122.xml"/><Relationship Id="rId147" Type="http://schemas.openxmlformats.org/officeDocument/2006/relationships/slide" Target="slides/slide123.xml"/><Relationship Id="rId148" Type="http://schemas.openxmlformats.org/officeDocument/2006/relationships/slide" Target="slides/slide124.xml"/><Relationship Id="rId149" Type="http://schemas.openxmlformats.org/officeDocument/2006/relationships/slide" Target="slides/slide125.xml"/><Relationship Id="rId40" Type="http://schemas.openxmlformats.org/officeDocument/2006/relationships/slide" Target="slides/slide16.xml"/><Relationship Id="rId41" Type="http://schemas.openxmlformats.org/officeDocument/2006/relationships/slide" Target="slides/slide17.xml"/><Relationship Id="rId42" Type="http://schemas.openxmlformats.org/officeDocument/2006/relationships/slide" Target="slides/slide18.xml"/><Relationship Id="rId43" Type="http://schemas.openxmlformats.org/officeDocument/2006/relationships/slide" Target="slides/slide19.xml"/><Relationship Id="rId44" Type="http://schemas.openxmlformats.org/officeDocument/2006/relationships/slide" Target="slides/slide20.xml"/><Relationship Id="rId45" Type="http://schemas.openxmlformats.org/officeDocument/2006/relationships/slide" Target="slides/slide21.xml"/><Relationship Id="rId46" Type="http://schemas.openxmlformats.org/officeDocument/2006/relationships/slide" Target="slides/slide22.xml"/><Relationship Id="rId47" Type="http://schemas.openxmlformats.org/officeDocument/2006/relationships/slide" Target="slides/slide23.xml"/><Relationship Id="rId48" Type="http://schemas.openxmlformats.org/officeDocument/2006/relationships/slide" Target="slides/slide24.xml"/><Relationship Id="rId49" Type="http://schemas.openxmlformats.org/officeDocument/2006/relationships/slide" Target="slides/slide25.xml"/><Relationship Id="rId80" Type="http://schemas.openxmlformats.org/officeDocument/2006/relationships/slide" Target="slides/slide56.xml"/><Relationship Id="rId81" Type="http://schemas.openxmlformats.org/officeDocument/2006/relationships/slide" Target="slides/slide57.xml"/><Relationship Id="rId82" Type="http://schemas.openxmlformats.org/officeDocument/2006/relationships/slide" Target="slides/slide58.xml"/><Relationship Id="rId83" Type="http://schemas.openxmlformats.org/officeDocument/2006/relationships/slide" Target="slides/slide59.xml"/><Relationship Id="rId84" Type="http://schemas.openxmlformats.org/officeDocument/2006/relationships/slide" Target="slides/slide60.xml"/><Relationship Id="rId85" Type="http://schemas.openxmlformats.org/officeDocument/2006/relationships/slide" Target="slides/slide61.xml"/><Relationship Id="rId86" Type="http://schemas.openxmlformats.org/officeDocument/2006/relationships/slide" Target="slides/slide62.xml"/><Relationship Id="rId87" Type="http://schemas.openxmlformats.org/officeDocument/2006/relationships/slide" Target="slides/slide63.xml"/><Relationship Id="rId88" Type="http://schemas.openxmlformats.org/officeDocument/2006/relationships/slide" Target="slides/slide64.xml"/><Relationship Id="rId89" Type="http://schemas.openxmlformats.org/officeDocument/2006/relationships/slide" Target="slides/slide65.xml"/><Relationship Id="rId110" Type="http://schemas.openxmlformats.org/officeDocument/2006/relationships/slide" Target="slides/slide86.xml"/><Relationship Id="rId111" Type="http://schemas.openxmlformats.org/officeDocument/2006/relationships/slide" Target="slides/slide87.xml"/><Relationship Id="rId112" Type="http://schemas.openxmlformats.org/officeDocument/2006/relationships/slide" Target="slides/slide88.xml"/><Relationship Id="rId113" Type="http://schemas.openxmlformats.org/officeDocument/2006/relationships/slide" Target="slides/slide89.xml"/><Relationship Id="rId114" Type="http://schemas.openxmlformats.org/officeDocument/2006/relationships/slide" Target="slides/slide90.xml"/><Relationship Id="rId115" Type="http://schemas.openxmlformats.org/officeDocument/2006/relationships/slide" Target="slides/slide91.xml"/><Relationship Id="rId116" Type="http://schemas.openxmlformats.org/officeDocument/2006/relationships/slide" Target="slides/slide92.xml"/><Relationship Id="rId117" Type="http://schemas.openxmlformats.org/officeDocument/2006/relationships/slide" Target="slides/slide93.xml"/><Relationship Id="rId118" Type="http://schemas.openxmlformats.org/officeDocument/2006/relationships/slide" Target="slides/slide94.xml"/><Relationship Id="rId119" Type="http://schemas.openxmlformats.org/officeDocument/2006/relationships/slide" Target="slides/slide95.xml"/><Relationship Id="rId150" Type="http://schemas.openxmlformats.org/officeDocument/2006/relationships/slide" Target="slides/slide126.xml"/><Relationship Id="rId151" Type="http://schemas.openxmlformats.org/officeDocument/2006/relationships/slide" Target="slides/slide127.xml"/><Relationship Id="rId152" Type="http://schemas.openxmlformats.org/officeDocument/2006/relationships/notesMaster" Target="notesMasters/notesMaster1.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153" Type="http://schemas.openxmlformats.org/officeDocument/2006/relationships/printerSettings" Target="printerSettings/printerSettings1.bin"/><Relationship Id="rId154" Type="http://schemas.openxmlformats.org/officeDocument/2006/relationships/presProps" Target="presProps.xml"/><Relationship Id="rId155" Type="http://schemas.openxmlformats.org/officeDocument/2006/relationships/viewProps" Target="viewProps.xml"/><Relationship Id="rId156" Type="http://schemas.openxmlformats.org/officeDocument/2006/relationships/theme" Target="theme/theme1.xml"/><Relationship Id="rId157" Type="http://schemas.openxmlformats.org/officeDocument/2006/relationships/tableStyles" Target="tableStyles.xml"/><Relationship Id="rId50" Type="http://schemas.openxmlformats.org/officeDocument/2006/relationships/slide" Target="slides/slide26.xml"/><Relationship Id="rId51" Type="http://schemas.openxmlformats.org/officeDocument/2006/relationships/slide" Target="slides/slide27.xml"/><Relationship Id="rId52" Type="http://schemas.openxmlformats.org/officeDocument/2006/relationships/slide" Target="slides/slide28.xml"/><Relationship Id="rId53" Type="http://schemas.openxmlformats.org/officeDocument/2006/relationships/slide" Target="slides/slide29.xml"/><Relationship Id="rId54" Type="http://schemas.openxmlformats.org/officeDocument/2006/relationships/slide" Target="slides/slide30.xml"/><Relationship Id="rId55" Type="http://schemas.openxmlformats.org/officeDocument/2006/relationships/slide" Target="slides/slide31.xml"/><Relationship Id="rId56" Type="http://schemas.openxmlformats.org/officeDocument/2006/relationships/slide" Target="slides/slide32.xml"/><Relationship Id="rId57" Type="http://schemas.openxmlformats.org/officeDocument/2006/relationships/slide" Target="slides/slide33.xml"/><Relationship Id="rId58" Type="http://schemas.openxmlformats.org/officeDocument/2006/relationships/slide" Target="slides/slide34.xml"/><Relationship Id="rId59" Type="http://schemas.openxmlformats.org/officeDocument/2006/relationships/slide" Target="slides/slide35.xml"/><Relationship Id="rId90" Type="http://schemas.openxmlformats.org/officeDocument/2006/relationships/slide" Target="slides/slide66.xml"/><Relationship Id="rId91" Type="http://schemas.openxmlformats.org/officeDocument/2006/relationships/slide" Target="slides/slide67.xml"/><Relationship Id="rId92" Type="http://schemas.openxmlformats.org/officeDocument/2006/relationships/slide" Target="slides/slide68.xml"/><Relationship Id="rId93" Type="http://schemas.openxmlformats.org/officeDocument/2006/relationships/slide" Target="slides/slide69.xml"/><Relationship Id="rId94" Type="http://schemas.openxmlformats.org/officeDocument/2006/relationships/slide" Target="slides/slide70.xml"/><Relationship Id="rId95" Type="http://schemas.openxmlformats.org/officeDocument/2006/relationships/slide" Target="slides/slide71.xml"/><Relationship Id="rId96" Type="http://schemas.openxmlformats.org/officeDocument/2006/relationships/slide" Target="slides/slide72.xml"/><Relationship Id="rId97" Type="http://schemas.openxmlformats.org/officeDocument/2006/relationships/slide" Target="slides/slide73.xml"/><Relationship Id="rId98" Type="http://schemas.openxmlformats.org/officeDocument/2006/relationships/slide" Target="slides/slide74.xml"/><Relationship Id="rId99" Type="http://schemas.openxmlformats.org/officeDocument/2006/relationships/slide" Target="slides/slide75.xml"/><Relationship Id="rId120" Type="http://schemas.openxmlformats.org/officeDocument/2006/relationships/slide" Target="slides/slide96.xml"/><Relationship Id="rId121" Type="http://schemas.openxmlformats.org/officeDocument/2006/relationships/slide" Target="slides/slide97.xml"/><Relationship Id="rId122" Type="http://schemas.openxmlformats.org/officeDocument/2006/relationships/slide" Target="slides/slide98.xml"/><Relationship Id="rId123" Type="http://schemas.openxmlformats.org/officeDocument/2006/relationships/slide" Target="slides/slide99.xml"/><Relationship Id="rId124" Type="http://schemas.openxmlformats.org/officeDocument/2006/relationships/slide" Target="slides/slide100.xml"/><Relationship Id="rId125" Type="http://schemas.openxmlformats.org/officeDocument/2006/relationships/slide" Target="slides/slide101.xml"/><Relationship Id="rId126" Type="http://schemas.openxmlformats.org/officeDocument/2006/relationships/slide" Target="slides/slide102.xml"/><Relationship Id="rId127" Type="http://schemas.openxmlformats.org/officeDocument/2006/relationships/slide" Target="slides/slide103.xml"/><Relationship Id="rId128" Type="http://schemas.openxmlformats.org/officeDocument/2006/relationships/slide" Target="slides/slide104.xml"/><Relationship Id="rId129" Type="http://schemas.openxmlformats.org/officeDocument/2006/relationships/slide" Target="slides/slide105.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 Target="slides/slide1.xml"/><Relationship Id="rId26" Type="http://schemas.openxmlformats.org/officeDocument/2006/relationships/slide" Target="slides/slide2.xml"/><Relationship Id="rId27" Type="http://schemas.openxmlformats.org/officeDocument/2006/relationships/slide" Target="slides/slide3.xml"/><Relationship Id="rId28" Type="http://schemas.openxmlformats.org/officeDocument/2006/relationships/slide" Target="slides/slide4.xml"/><Relationship Id="rId29" Type="http://schemas.openxmlformats.org/officeDocument/2006/relationships/slide" Target="slides/slide5.xml"/><Relationship Id="rId60" Type="http://schemas.openxmlformats.org/officeDocument/2006/relationships/slide" Target="slides/slide36.xml"/><Relationship Id="rId61" Type="http://schemas.openxmlformats.org/officeDocument/2006/relationships/slide" Target="slides/slide37.xml"/><Relationship Id="rId62" Type="http://schemas.openxmlformats.org/officeDocument/2006/relationships/slide" Target="slides/slide38.xml"/><Relationship Id="rId63" Type="http://schemas.openxmlformats.org/officeDocument/2006/relationships/slide" Target="slides/slide39.xml"/><Relationship Id="rId64" Type="http://schemas.openxmlformats.org/officeDocument/2006/relationships/slide" Target="slides/slide40.xml"/><Relationship Id="rId65" Type="http://schemas.openxmlformats.org/officeDocument/2006/relationships/slide" Target="slides/slide41.xml"/><Relationship Id="rId66" Type="http://schemas.openxmlformats.org/officeDocument/2006/relationships/slide" Target="slides/slide42.xml"/><Relationship Id="rId67" Type="http://schemas.openxmlformats.org/officeDocument/2006/relationships/slide" Target="slides/slide43.xml"/><Relationship Id="rId68" Type="http://schemas.openxmlformats.org/officeDocument/2006/relationships/slide" Target="slides/slide44.xml"/><Relationship Id="rId69" Type="http://schemas.openxmlformats.org/officeDocument/2006/relationships/slide" Target="slides/slide45.xml"/><Relationship Id="rId130" Type="http://schemas.openxmlformats.org/officeDocument/2006/relationships/slide" Target="slides/slide106.xml"/><Relationship Id="rId131" Type="http://schemas.openxmlformats.org/officeDocument/2006/relationships/slide" Target="slides/slide107.xml"/><Relationship Id="rId132" Type="http://schemas.openxmlformats.org/officeDocument/2006/relationships/slide" Target="slides/slide108.xml"/><Relationship Id="rId133" Type="http://schemas.openxmlformats.org/officeDocument/2006/relationships/slide" Target="slides/slide109.xml"/><Relationship Id="rId134" Type="http://schemas.openxmlformats.org/officeDocument/2006/relationships/slide" Target="slides/slide110.xml"/><Relationship Id="rId135" Type="http://schemas.openxmlformats.org/officeDocument/2006/relationships/slide" Target="slides/slide111.xml"/><Relationship Id="rId136" Type="http://schemas.openxmlformats.org/officeDocument/2006/relationships/slide" Target="slides/slide112.xml"/><Relationship Id="rId137" Type="http://schemas.openxmlformats.org/officeDocument/2006/relationships/slide" Target="slides/slide113.xml"/><Relationship Id="rId138" Type="http://schemas.openxmlformats.org/officeDocument/2006/relationships/slide" Target="slides/slide114.xml"/><Relationship Id="rId139" Type="http://schemas.openxmlformats.org/officeDocument/2006/relationships/slide" Target="slides/slide115.xml"/><Relationship Id="rId30" Type="http://schemas.openxmlformats.org/officeDocument/2006/relationships/slide" Target="slides/slide6.xml"/><Relationship Id="rId31" Type="http://schemas.openxmlformats.org/officeDocument/2006/relationships/slide" Target="slides/slide7.xml"/><Relationship Id="rId32" Type="http://schemas.openxmlformats.org/officeDocument/2006/relationships/slide" Target="slides/slide8.xml"/><Relationship Id="rId33" Type="http://schemas.openxmlformats.org/officeDocument/2006/relationships/slide" Target="slides/slide9.xml"/><Relationship Id="rId34" Type="http://schemas.openxmlformats.org/officeDocument/2006/relationships/slide" Target="slides/slide10.xml"/><Relationship Id="rId35" Type="http://schemas.openxmlformats.org/officeDocument/2006/relationships/slide" Target="slides/slide11.xml"/><Relationship Id="rId36" Type="http://schemas.openxmlformats.org/officeDocument/2006/relationships/slide" Target="slides/slide12.xml"/><Relationship Id="rId37" Type="http://schemas.openxmlformats.org/officeDocument/2006/relationships/slide" Target="slides/slide13.xml"/><Relationship Id="rId38" Type="http://schemas.openxmlformats.org/officeDocument/2006/relationships/slide" Target="slides/slide14.xml"/><Relationship Id="rId39" Type="http://schemas.openxmlformats.org/officeDocument/2006/relationships/slide" Target="slides/slide15.xml"/><Relationship Id="rId70" Type="http://schemas.openxmlformats.org/officeDocument/2006/relationships/slide" Target="slides/slide46.xml"/><Relationship Id="rId71" Type="http://schemas.openxmlformats.org/officeDocument/2006/relationships/slide" Target="slides/slide47.xml"/><Relationship Id="rId72" Type="http://schemas.openxmlformats.org/officeDocument/2006/relationships/slide" Target="slides/slide48.xml"/><Relationship Id="rId73" Type="http://schemas.openxmlformats.org/officeDocument/2006/relationships/slide" Target="slides/slide49.xml"/><Relationship Id="rId74" Type="http://schemas.openxmlformats.org/officeDocument/2006/relationships/slide" Target="slides/slide50.xml"/><Relationship Id="rId75" Type="http://schemas.openxmlformats.org/officeDocument/2006/relationships/slide" Target="slides/slide51.xml"/><Relationship Id="rId76" Type="http://schemas.openxmlformats.org/officeDocument/2006/relationships/slide" Target="slides/slide52.xml"/><Relationship Id="rId77" Type="http://schemas.openxmlformats.org/officeDocument/2006/relationships/slide" Target="slides/slide53.xml"/><Relationship Id="rId78" Type="http://schemas.openxmlformats.org/officeDocument/2006/relationships/slide" Target="slides/slide54.xml"/><Relationship Id="rId79" Type="http://schemas.openxmlformats.org/officeDocument/2006/relationships/slide" Target="slides/slide5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100" Type="http://schemas.openxmlformats.org/officeDocument/2006/relationships/slide" Target="slides/slide76.xml"/><Relationship Id="rId101" Type="http://schemas.openxmlformats.org/officeDocument/2006/relationships/slide" Target="slides/slide77.xml"/><Relationship Id="rId102" Type="http://schemas.openxmlformats.org/officeDocument/2006/relationships/slide" Target="slides/slide78.xml"/><Relationship Id="rId103" Type="http://schemas.openxmlformats.org/officeDocument/2006/relationships/slide" Target="slides/slide79.xml"/><Relationship Id="rId104" Type="http://schemas.openxmlformats.org/officeDocument/2006/relationships/slide" Target="slides/slide80.xml"/><Relationship Id="rId105" Type="http://schemas.openxmlformats.org/officeDocument/2006/relationships/slide" Target="slides/slide81.xml"/><Relationship Id="rId106" Type="http://schemas.openxmlformats.org/officeDocument/2006/relationships/slide" Target="slides/slide82.xml"/><Relationship Id="rId107" Type="http://schemas.openxmlformats.org/officeDocument/2006/relationships/slide" Target="slides/slide83.xml"/><Relationship Id="rId108" Type="http://schemas.openxmlformats.org/officeDocument/2006/relationships/slide" Target="slides/slide84.xml"/><Relationship Id="rId109" Type="http://schemas.openxmlformats.org/officeDocument/2006/relationships/slide" Target="slides/slide85.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40" Type="http://schemas.openxmlformats.org/officeDocument/2006/relationships/slide" Target="slides/slide116.xml"/><Relationship Id="rId141" Type="http://schemas.openxmlformats.org/officeDocument/2006/relationships/slide" Target="slides/slide1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7E815-A25D-A548-8D69-64AB71C198B8}" type="datetimeFigureOut">
              <a:rPr lang="en-US" smtClean="0"/>
              <a:t>3/2/17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CFBC628-54AE-464D-AC26-F7A196C23850}" type="slidenum">
              <a:rPr lang="en-US" smtClean="0"/>
              <a:t>‹#›</a:t>
            </a:fld>
            <a:endParaRPr lang="en-US"/>
          </a:p>
        </p:txBody>
      </p:sp>
    </p:spTree>
    <p:extLst>
      <p:ext uri="{BB962C8B-B14F-4D97-AF65-F5344CB8AC3E}">
        <p14:creationId xmlns:p14="http://schemas.microsoft.com/office/powerpoint/2010/main" val="1854781551"/>
      </p:ext>
    </p:extLst>
  </p:cSld>
  <p:clrMap bg1="lt1" tx1="dk1" bg2="lt2" tx2="dk2" accent1="accent1" accent2="accent2" accent3="accent3" accent4="accent4" accent5="accent5" accent6="accent6" hlink="hlink" folHlink="folHlink"/>
  <p:notesStyle>
    <a:lvl1pPr marL="0" algn="l" defTabSz="457070" rtl="0" eaLnBrk="1" latinLnBrk="0" hangingPunct="1">
      <a:defRPr sz="1200" kern="1200">
        <a:solidFill>
          <a:schemeClr val="tx1"/>
        </a:solidFill>
        <a:latin typeface="+mn-lt"/>
        <a:ea typeface="+mn-ea"/>
        <a:cs typeface="+mn-cs"/>
      </a:defRPr>
    </a:lvl1pPr>
    <a:lvl2pPr marL="457070" algn="l" defTabSz="457070" rtl="0" eaLnBrk="1" latinLnBrk="0" hangingPunct="1">
      <a:defRPr sz="1200" kern="1200">
        <a:solidFill>
          <a:schemeClr val="tx1"/>
        </a:solidFill>
        <a:latin typeface="+mn-lt"/>
        <a:ea typeface="+mn-ea"/>
        <a:cs typeface="+mn-cs"/>
      </a:defRPr>
    </a:lvl2pPr>
    <a:lvl3pPr marL="914139" algn="l" defTabSz="457070" rtl="0" eaLnBrk="1" latinLnBrk="0" hangingPunct="1">
      <a:defRPr sz="1200" kern="1200">
        <a:solidFill>
          <a:schemeClr val="tx1"/>
        </a:solidFill>
        <a:latin typeface="+mn-lt"/>
        <a:ea typeface="+mn-ea"/>
        <a:cs typeface="+mn-cs"/>
      </a:defRPr>
    </a:lvl3pPr>
    <a:lvl4pPr marL="1371209" algn="l" defTabSz="457070" rtl="0" eaLnBrk="1" latinLnBrk="0" hangingPunct="1">
      <a:defRPr sz="1200" kern="1200">
        <a:solidFill>
          <a:schemeClr val="tx1"/>
        </a:solidFill>
        <a:latin typeface="+mn-lt"/>
        <a:ea typeface="+mn-ea"/>
        <a:cs typeface="+mn-cs"/>
      </a:defRPr>
    </a:lvl4pPr>
    <a:lvl5pPr marL="1828278" algn="l" defTabSz="457070" rtl="0" eaLnBrk="1" latinLnBrk="0" hangingPunct="1">
      <a:defRPr sz="1200" kern="1200">
        <a:solidFill>
          <a:schemeClr val="tx1"/>
        </a:solidFill>
        <a:latin typeface="+mn-lt"/>
        <a:ea typeface="+mn-ea"/>
        <a:cs typeface="+mn-cs"/>
      </a:defRPr>
    </a:lvl5pPr>
    <a:lvl6pPr marL="2285348" algn="l" defTabSz="457070" rtl="0" eaLnBrk="1" latinLnBrk="0" hangingPunct="1">
      <a:defRPr sz="1200" kern="1200">
        <a:solidFill>
          <a:schemeClr val="tx1"/>
        </a:solidFill>
        <a:latin typeface="+mn-lt"/>
        <a:ea typeface="+mn-ea"/>
        <a:cs typeface="+mn-cs"/>
      </a:defRPr>
    </a:lvl6pPr>
    <a:lvl7pPr marL="2742417" algn="l" defTabSz="457070" rtl="0" eaLnBrk="1" latinLnBrk="0" hangingPunct="1">
      <a:defRPr sz="1200" kern="1200">
        <a:solidFill>
          <a:schemeClr val="tx1"/>
        </a:solidFill>
        <a:latin typeface="+mn-lt"/>
        <a:ea typeface="+mn-ea"/>
        <a:cs typeface="+mn-cs"/>
      </a:defRPr>
    </a:lvl7pPr>
    <a:lvl8pPr marL="3199472" algn="l" defTabSz="457070" rtl="0" eaLnBrk="1" latinLnBrk="0" hangingPunct="1">
      <a:defRPr sz="1200" kern="1200">
        <a:solidFill>
          <a:schemeClr val="tx1"/>
        </a:solidFill>
        <a:latin typeface="+mn-lt"/>
        <a:ea typeface="+mn-ea"/>
        <a:cs typeface="+mn-cs"/>
      </a:defRPr>
    </a:lvl8pPr>
    <a:lvl9pPr marL="3656552" algn="l" defTabSz="45707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Shape 1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99" name="Shape 129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00" name="Shape 13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20</a:t>
            </a:fld>
            <a:endParaRPr lang="en-US">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Shape 15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63" name="Shape 156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564" name="Shape 156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30</a:t>
            </a:fld>
            <a:endParaRPr lang="en-US">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Shape 9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12" name="Shape 91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Shape 9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42" name="Shape 94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2"/>
              </a:buClr>
              <a:buSzPct val="25000"/>
              <a:buFont typeface="Arial"/>
              <a:buNone/>
            </a:pPr>
            <a:r>
              <a:rPr lang="en" sz="1100" b="0" i="0" u="none" strike="noStrike" cap="none">
                <a:solidFill>
                  <a:schemeClr val="dk1"/>
                </a:solidFill>
                <a:latin typeface="Arial"/>
                <a:ea typeface="Arial"/>
                <a:cs typeface="Arial"/>
                <a:sym typeface="Arial"/>
              </a:rPr>
              <a:t>Definitive tooling for local development of Chef code:</a:t>
            </a:r>
          </a:p>
          <a:p>
            <a:pPr marL="457200" marR="0" lvl="0" indent="-279400" algn="l" rtl="0">
              <a:spcBef>
                <a:spcPts val="0"/>
              </a:spcBef>
              <a:spcAft>
                <a:spcPts val="0"/>
              </a:spcAft>
              <a:buSzPct val="25000"/>
              <a:buNone/>
            </a:pPr>
            <a:r>
              <a:rPr lang="en" sz="1100" b="0" i="0" u="none" strike="noStrike" cap="none">
                <a:solidFill>
                  <a:schemeClr val="dk1"/>
                </a:solidFill>
                <a:latin typeface="Arial"/>
                <a:ea typeface="Arial"/>
                <a:cs typeface="Arial"/>
                <a:sym typeface="Arial"/>
              </a:rPr>
              <a:t>Fast inexpensive testing tools:</a:t>
            </a:r>
          </a:p>
          <a:p>
            <a:pPr marL="914400" marR="0" lvl="1" indent="-279400" algn="l" rtl="0">
              <a:spcBef>
                <a:spcPts val="0"/>
              </a:spcBef>
              <a:spcAft>
                <a:spcPts val="0"/>
              </a:spcAft>
              <a:buSzPct val="25000"/>
              <a:buNone/>
            </a:pPr>
            <a:r>
              <a:rPr lang="en" sz="1100" b="0" i="0" u="none" strike="noStrike" cap="none">
                <a:solidFill>
                  <a:schemeClr val="dk1"/>
                </a:solidFill>
                <a:latin typeface="Arial"/>
                <a:ea typeface="Arial"/>
                <a:cs typeface="Arial"/>
                <a:sym typeface="Arial"/>
              </a:rPr>
              <a:t>Food Critic</a:t>
            </a:r>
          </a:p>
          <a:p>
            <a:pPr marL="914400" marR="0" lvl="1" indent="-279400" algn="l" rtl="0">
              <a:spcBef>
                <a:spcPts val="0"/>
              </a:spcBef>
              <a:spcAft>
                <a:spcPts val="0"/>
              </a:spcAft>
              <a:buSzPct val="25000"/>
              <a:buNone/>
            </a:pPr>
            <a:r>
              <a:rPr lang="en" sz="1100" b="0" i="0" u="none" strike="noStrike" cap="none">
                <a:solidFill>
                  <a:schemeClr val="dk1"/>
                </a:solidFill>
                <a:latin typeface="Arial"/>
                <a:ea typeface="Arial"/>
                <a:cs typeface="Arial"/>
                <a:sym typeface="Arial"/>
              </a:rPr>
              <a:t>Cook Style</a:t>
            </a:r>
          </a:p>
          <a:p>
            <a:pPr marL="914400" marR="0" lvl="1" indent="-279400" algn="l" rtl="0">
              <a:spcBef>
                <a:spcPts val="0"/>
              </a:spcBef>
              <a:spcAft>
                <a:spcPts val="0"/>
              </a:spcAft>
              <a:buSzPct val="25000"/>
              <a:buNone/>
            </a:pPr>
            <a:r>
              <a:rPr lang="en" sz="1100" b="0" i="0" u="none" strike="noStrike" cap="none">
                <a:solidFill>
                  <a:schemeClr val="dk1"/>
                </a:solidFill>
                <a:latin typeface="Arial"/>
                <a:ea typeface="Arial"/>
                <a:cs typeface="Arial"/>
                <a:sym typeface="Arial"/>
              </a:rPr>
              <a:t>ChefSpec</a:t>
            </a:r>
          </a:p>
          <a:p>
            <a:pPr marL="457200" marR="0" lvl="0" indent="-279400" algn="l" rtl="0">
              <a:spcBef>
                <a:spcPts val="0"/>
              </a:spcBef>
              <a:spcAft>
                <a:spcPts val="0"/>
              </a:spcAft>
              <a:buSzPct val="25000"/>
              <a:buNone/>
            </a:pPr>
            <a:r>
              <a:rPr lang="en" sz="1100" b="0" i="0" u="none" strike="noStrike" cap="none">
                <a:solidFill>
                  <a:schemeClr val="dk1"/>
                </a:solidFill>
                <a:latin typeface="Arial"/>
                <a:ea typeface="Arial"/>
                <a:cs typeface="Arial"/>
                <a:sym typeface="Arial"/>
              </a:rPr>
              <a:t>Deeper integration testing:</a:t>
            </a:r>
          </a:p>
          <a:p>
            <a:pPr marL="914400" marR="0" lvl="1" indent="-279400" algn="l" rtl="0">
              <a:spcBef>
                <a:spcPts val="0"/>
              </a:spcBef>
              <a:spcAft>
                <a:spcPts val="0"/>
              </a:spcAft>
              <a:buSzPct val="25000"/>
              <a:buNone/>
            </a:pPr>
            <a:r>
              <a:rPr lang="en" sz="1100" b="0" i="0" u="none" strike="noStrike" cap="none">
                <a:solidFill>
                  <a:schemeClr val="dk1"/>
                </a:solidFill>
                <a:latin typeface="Arial"/>
                <a:ea typeface="Arial"/>
                <a:cs typeface="Arial"/>
                <a:sym typeface="Arial"/>
              </a:rPr>
              <a:t>Test Kitchen</a:t>
            </a:r>
          </a:p>
          <a:p>
            <a:pPr marL="914400" marR="0" lvl="1" indent="-279400" algn="l" rtl="0">
              <a:spcBef>
                <a:spcPts val="0"/>
              </a:spcBef>
              <a:spcAft>
                <a:spcPts val="0"/>
              </a:spcAft>
              <a:buSzPct val="25000"/>
              <a:buNone/>
            </a:pPr>
            <a:r>
              <a:rPr lang="en" sz="1100" b="0" i="0" u="none" strike="noStrike" cap="none">
                <a:solidFill>
                  <a:schemeClr val="dk1"/>
                </a:solidFill>
                <a:latin typeface="Arial"/>
                <a:ea typeface="Arial"/>
                <a:cs typeface="Arial"/>
                <a:sym typeface="Arial"/>
              </a:rPr>
              <a:t>Inspec</a:t>
            </a:r>
          </a:p>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Designed to speed Infrastructure as Code development</a:t>
            </a:r>
          </a:p>
        </p:txBody>
      </p:sp>
    </p:spTree>
    <p:extLst>
      <p:ext uri="{BB962C8B-B14F-4D97-AF65-F5344CB8AC3E}">
        <p14:creationId xmlns:p14="http://schemas.microsoft.com/office/powerpoint/2010/main" val="1745594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Shape 1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95" name="Shape 139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96" name="Shape 139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solidFill>
                  <a:prstClr val="black"/>
                </a:solidFill>
                <a:latin typeface="Calibri"/>
                <a:ea typeface="Calibri"/>
                <a:cs typeface="Calibri"/>
                <a:sym typeface="Calibri"/>
              </a:rPr>
              <a:pPr>
                <a:buClr>
                  <a:srgbClr val="000000"/>
                </a:buClr>
                <a:buSzPct val="25000"/>
                <a:buFont typeface="Calibri"/>
                <a:buNone/>
              </a:pPr>
              <a:t>74</a:t>
            </a:fld>
            <a:endParaRPr lang="en-US">
              <a:solidFill>
                <a:prstClr val="black"/>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the current mapping of Compliance Profile </a:t>
            </a:r>
            <a:r>
              <a:rPr lang="en-US" b="1" dirty="0"/>
              <a:t>impact </a:t>
            </a:r>
            <a:r>
              <a:rPr lang="en-US" dirty="0"/>
              <a:t>numbering to severity. </a:t>
            </a:r>
          </a:p>
          <a:p>
            <a:endParaRPr lang="en-US" dirty="0"/>
          </a:p>
          <a:p>
            <a:r>
              <a:rPr lang="en-US" dirty="0"/>
              <a:t>The image at the top-right shows a Compliance Profile's impact numbering.</a:t>
            </a:r>
          </a:p>
          <a:p>
            <a:endParaRPr lang="en-US" baseline="0" dirty="0"/>
          </a:p>
          <a:p>
            <a:pPr defTabSz="1217505">
              <a:defRPr/>
            </a:pPr>
            <a:r>
              <a:rPr lang="en-US" baseline="0" dirty="0"/>
              <a:t>The table at the bottom-left shows the </a:t>
            </a:r>
            <a:r>
              <a:rPr lang="en-US" dirty="0"/>
              <a:t>current mapping of Compliance Profile </a:t>
            </a:r>
            <a:r>
              <a:rPr lang="en-US" b="0" dirty="0"/>
              <a:t>impact</a:t>
            </a:r>
            <a:r>
              <a:rPr lang="en-US" b="1" dirty="0"/>
              <a:t> </a:t>
            </a:r>
            <a:r>
              <a:rPr lang="en-US" dirty="0"/>
              <a:t>numbering</a:t>
            </a:r>
            <a:br>
              <a:rPr lang="en-US" dirty="0"/>
            </a:br>
            <a:r>
              <a:rPr lang="en-US" dirty="0"/>
              <a:t>to severity.  </a:t>
            </a:r>
          </a:p>
          <a:p>
            <a:pPr defTabSz="1217505">
              <a:defRPr/>
            </a:pPr>
            <a:endParaRPr lang="en-US" dirty="0"/>
          </a:p>
          <a:p>
            <a:pPr defTabSz="1217505">
              <a:defRPr/>
            </a:pPr>
            <a:r>
              <a:rPr lang="en-US" dirty="0"/>
              <a:t>The image at</a:t>
            </a:r>
            <a:r>
              <a:rPr lang="en-US" baseline="0" dirty="0"/>
              <a:t> the bottom-right is an example of the severities listed in the reports in the Compliance web UI.</a:t>
            </a:r>
            <a:endParaRPr lang="en-US" dirty="0"/>
          </a:p>
          <a:p>
            <a:endParaRPr lang="en-US" dirty="0"/>
          </a:p>
          <a:p>
            <a:r>
              <a:rPr lang="en-US" dirty="0"/>
              <a:t>The mapping is currently analogous to the Common Vulnerability Scoring System (CVSS) framework, which can be viewed via the link at the bottom of this slide.</a:t>
            </a:r>
          </a:p>
          <a:p>
            <a:endParaRPr lang="en-US" dirty="0"/>
          </a:p>
          <a:p>
            <a:r>
              <a:rPr lang="en-US" dirty="0"/>
              <a:t>This mapping</a:t>
            </a:r>
            <a:r>
              <a:rPr lang="en-US" baseline="0" dirty="0"/>
              <a:t> will be made </a:t>
            </a:r>
            <a:r>
              <a:rPr lang="en-US" dirty="0"/>
              <a:t>configurable in the future.</a:t>
            </a:r>
            <a:endParaRPr lang="en-US" b="1" dirty="0"/>
          </a:p>
          <a:p>
            <a:endParaRPr lang="en-US" dirty="0"/>
          </a:p>
          <a:p>
            <a:endParaRPr lang="en-US" dirty="0"/>
          </a:p>
        </p:txBody>
      </p:sp>
      <p:sp>
        <p:nvSpPr>
          <p:cNvPr id="5" name="Header Placeholder 4"/>
          <p:cNvSpPr>
            <a:spLocks noGrp="1"/>
          </p:cNvSpPr>
          <p:nvPr>
            <p:ph type="hdr" sz="quarter" idx="11"/>
          </p:nvPr>
        </p:nvSpPr>
        <p:spPr/>
        <p:txBody>
          <a:bodyPr/>
          <a:lstStyle/>
          <a:p>
            <a:pPr>
              <a:defRPr/>
            </a:pPr>
            <a:r>
              <a:rPr lang="en-US">
                <a:solidFill>
                  <a:prstClr val="black"/>
                </a:solidFill>
              </a:rPr>
              <a:t>Chef Software Inc.</a:t>
            </a:r>
          </a:p>
        </p:txBody>
      </p:sp>
      <p:sp>
        <p:nvSpPr>
          <p:cNvPr id="7" name="Date Placeholder 6"/>
          <p:cNvSpPr>
            <a:spLocks noGrp="1"/>
          </p:cNvSpPr>
          <p:nvPr>
            <p:ph type="dt" idx="13"/>
          </p:nvPr>
        </p:nvSpPr>
        <p:spPr/>
        <p:txBody>
          <a:bodyPr/>
          <a:lstStyle/>
          <a:p>
            <a:pPr>
              <a:defRPr/>
            </a:pPr>
            <a:r>
              <a:rPr lang="en-CA">
                <a:solidFill>
                  <a:prstClr val="black"/>
                </a:solidFill>
              </a:rPr>
              <a:t>Chef Compliance</a:t>
            </a:r>
            <a:endParaRPr lang="en-US" dirty="0">
              <a:solidFill>
                <a:prstClr val="black"/>
              </a:solidFill>
            </a:endParaRPr>
          </a:p>
        </p:txBody>
      </p:sp>
    </p:spTree>
    <p:extLst>
      <p:ext uri="{BB962C8B-B14F-4D97-AF65-F5344CB8AC3E}">
        <p14:creationId xmlns:p14="http://schemas.microsoft.com/office/powerpoint/2010/main" val="2789996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400550"/>
            <a:ext cx="5486400" cy="3600600"/>
          </a:xfrm>
          <a:prstGeom prst="rect">
            <a:avLst/>
          </a:prstGeom>
          <a:noFill/>
          <a:ln>
            <a:noFill/>
          </a:ln>
        </p:spPr>
        <p:txBody>
          <a:bodyPr lIns="91425" tIns="91425" rIns="91425" bIns="91425" anchor="ctr" anchorCtr="0">
            <a:noAutofit/>
          </a:bodyPr>
          <a:lstStyle/>
          <a:p>
            <a:pPr lvl="0" rtl="0">
              <a:spcBef>
                <a:spcPts val="0"/>
              </a:spcBef>
              <a:buNone/>
            </a:pPr>
            <a:r>
              <a:rPr lang="en-US" dirty="0" smtClean="0"/>
              <a:t>We will be focused on Integration Testing for now</a:t>
            </a:r>
            <a:endParaRPr dirty="0"/>
          </a:p>
        </p:txBody>
      </p:sp>
      <p:sp>
        <p:nvSpPr>
          <p:cNvPr id="720" name="Shape 7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400550"/>
            <a:ext cx="5486400" cy="3600600"/>
          </a:xfrm>
          <a:prstGeom prst="rect">
            <a:avLst/>
          </a:prstGeom>
          <a:noFill/>
          <a:ln>
            <a:noFill/>
          </a:ln>
        </p:spPr>
        <p:txBody>
          <a:bodyPr lIns="91425" tIns="91425" rIns="91425" bIns="91425" anchor="ctr" anchorCtr="0">
            <a:noAutofit/>
          </a:bodyPr>
          <a:lstStyle/>
          <a:p>
            <a:pPr lvl="0" rtl="0">
              <a:spcBef>
                <a:spcPts val="0"/>
              </a:spcBef>
              <a:buNone/>
            </a:pPr>
            <a:r>
              <a:rPr lang="en-US" dirty="0" smtClean="0"/>
              <a:t>We will be focused on Integration </a:t>
            </a:r>
            <a:r>
              <a:rPr lang="en-US" smtClean="0"/>
              <a:t>Testing for now</a:t>
            </a:r>
            <a:endParaRPr dirty="0"/>
          </a:p>
        </p:txBody>
      </p:sp>
      <p:sp>
        <p:nvSpPr>
          <p:cNvPr id="720" name="Shape 7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0" name="Shape 65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333"/>
              </a:spcAft>
              <a:buNone/>
            </a:pPr>
            <a:endParaRPr sz="900" b="0" i="0" u="none" strike="noStrike" cap="none">
              <a:solidFill>
                <a:schemeClr val="dk1"/>
              </a:solidFill>
              <a:latin typeface="Arial"/>
              <a:ea typeface="Arial"/>
              <a:cs typeface="Arial"/>
              <a:sym typeface="Arial"/>
            </a:endParaRPr>
          </a:p>
        </p:txBody>
      </p:sp>
      <p:sp>
        <p:nvSpPr>
          <p:cNvPr id="651" name="Shape 651"/>
          <p:cNvSpPr txBox="1">
            <a:spLocks noGrp="1"/>
          </p:cNvSpPr>
          <p:nvPr>
            <p:ph type="sldNum" idx="12"/>
          </p:nvPr>
        </p:nvSpPr>
        <p:spPr>
          <a:xfrm>
            <a:off x="6172198" y="8685213"/>
            <a:ext cx="684300"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rPr>
              <a:pPr>
                <a:buSzPct val="25000"/>
              </a:pPr>
              <a:t>94</a:t>
            </a:fld>
            <a:endParaRPr lang="en-US">
              <a:solidFill>
                <a:prstClr val="black"/>
              </a:solidFill>
            </a:endParaRPr>
          </a:p>
        </p:txBody>
      </p:sp>
      <p:sp>
        <p:nvSpPr>
          <p:cNvPr id="652" name="Shape 652"/>
          <p:cNvSpPr txBox="1">
            <a:spLocks noGrp="1"/>
          </p:cNvSpPr>
          <p:nvPr>
            <p:ph type="hdr" idx="3"/>
          </p:nvPr>
        </p:nvSpPr>
        <p:spPr>
          <a:xfrm>
            <a:off x="0" y="0"/>
            <a:ext cx="2971800" cy="457200"/>
          </a:xfrm>
          <a:prstGeom prst="rect">
            <a:avLst/>
          </a:prstGeom>
          <a:noFill/>
          <a:ln>
            <a:noFill/>
          </a:ln>
        </p:spPr>
        <p:txBody>
          <a:bodyPr lIns="91425" tIns="45700" rIns="91425" bIns="45700" anchor="t" anchorCtr="0">
            <a:noAutofit/>
          </a:bodyPr>
          <a:lstStyle/>
          <a:p>
            <a:endParaRPr>
              <a:solidFill>
                <a:prstClr val="black"/>
              </a:solidFill>
            </a:endParaRPr>
          </a:p>
        </p:txBody>
      </p:sp>
      <p:sp>
        <p:nvSpPr>
          <p:cNvPr id="653" name="Shape 653"/>
          <p:cNvSpPr txBox="1">
            <a:spLocks noGrp="1"/>
          </p:cNvSpPr>
          <p:nvPr>
            <p:ph type="ftr" idx="11"/>
          </p:nvPr>
        </p:nvSpPr>
        <p:spPr>
          <a:xfrm>
            <a:off x="0" y="8685213"/>
            <a:ext cx="6248400" cy="457200"/>
          </a:xfrm>
          <a:prstGeom prst="rect">
            <a:avLst/>
          </a:prstGeom>
          <a:noFill/>
          <a:ln>
            <a:noFill/>
          </a:ln>
        </p:spPr>
        <p:txBody>
          <a:bodyPr lIns="91425" tIns="45700" rIns="91425" bIns="45700" anchor="b" anchorCtr="0">
            <a:noAutofit/>
          </a:bodyPr>
          <a:lstStyle/>
          <a:p>
            <a:endParaRPr sz="90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8" name="Shape 6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a:t>So, where do we begin the process of updating the automation code responsible for our Production web servers?  Using our local development environment, specifically Test Kitchen, we have the ability to reproduce the security failure.  Test Kitchen enables us to write and test our intended infrastructure changes in isolation, including our level of compliance, before sharing them with peers or committing them to source control.</a:t>
            </a:r>
          </a:p>
          <a:p>
            <a:pPr lvl="0">
              <a:spcBef>
                <a:spcPts val="0"/>
              </a:spcBef>
              <a:buNone/>
            </a:pPr>
            <a:endParaRPr dirty="0"/>
          </a:p>
          <a:p>
            <a:pPr lvl="0">
              <a:spcBef>
                <a:spcPts val="0"/>
              </a:spcBef>
              <a:buClr>
                <a:schemeClr val="accent6"/>
              </a:buClr>
              <a:buSzPct val="57894"/>
              <a:buFont typeface="Arial"/>
              <a:buNone/>
            </a:pPr>
            <a:r>
              <a:rPr lang="en-US" dirty="0"/>
              <a:t>Test Kitchen can leverage various types of cloud environments (private or public), a simple virtualization environment, or Docker containers for such testing.</a:t>
            </a:r>
          </a:p>
          <a:p>
            <a:pPr lvl="0">
              <a:spcBef>
                <a:spcPts val="0"/>
              </a:spcBef>
              <a:buClr>
                <a:schemeClr val="accent6"/>
              </a:buClr>
              <a:buSzPct val="57894"/>
              <a:buFont typeface="Arial"/>
              <a:buNone/>
            </a:pPr>
            <a:endParaRPr dirty="0"/>
          </a:p>
          <a:p>
            <a:pPr lvl="0">
              <a:spcBef>
                <a:spcPts val="0"/>
              </a:spcBef>
              <a:buClr>
                <a:schemeClr val="accent6"/>
              </a:buClr>
              <a:buSzPct val="57894"/>
              <a:buFont typeface="Arial"/>
              <a:buNone/>
            </a:pPr>
            <a:r>
              <a:rPr lang="en-US" b="1" dirty="0"/>
              <a:t>**Go back to the demo talk track**</a:t>
            </a:r>
          </a:p>
        </p:txBody>
      </p:sp>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2651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Shape 1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39" name="Shape 133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40" name="Shape 13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solidFill>
                  <a:prstClr val="black"/>
                </a:solidFill>
                <a:latin typeface="Calibri"/>
                <a:ea typeface="Calibri"/>
                <a:cs typeface="Calibri"/>
                <a:sym typeface="Calibri"/>
              </a:rPr>
              <a:pPr>
                <a:buClr>
                  <a:srgbClr val="000000"/>
                </a:buClr>
                <a:buSzPct val="25000"/>
                <a:buFont typeface="Calibri"/>
                <a:buNone/>
              </a:pPr>
              <a:t>22</a:t>
            </a:fld>
            <a:endParaRPr lang="en-US">
              <a:solidFill>
                <a:prstClr val="black"/>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98</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2216688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Static screen shot</a:t>
            </a:r>
            <a:endParaRPr lang="en-US" dirty="0"/>
          </a:p>
        </p:txBody>
      </p:sp>
    </p:spTree>
    <p:extLst>
      <p:ext uri="{BB962C8B-B14F-4D97-AF65-F5344CB8AC3E}">
        <p14:creationId xmlns:p14="http://schemas.microsoft.com/office/powerpoint/2010/main" val="147469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8" name="Shape 6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runner = </a:t>
            </a:r>
            <a:r>
              <a:rPr lang="en-US" dirty="0" err="1" smtClean="0"/>
              <a:t>ChefSpec</a:t>
            </a:r>
            <a:r>
              <a:rPr lang="en-US" dirty="0" smtClean="0"/>
              <a:t>::</a:t>
            </a:r>
            <a:r>
              <a:rPr lang="en-US" dirty="0" err="1" smtClean="0"/>
              <a:t>ServerRunner.new</a:t>
            </a:r>
            <a:r>
              <a:rPr lang="en-US" dirty="0" smtClean="0"/>
              <a:t>(:platform =&gt; 'centos', :version =&gt; '6.8')</a:t>
            </a:r>
          </a:p>
          <a:p>
            <a:endParaRPr lang="en-US" dirty="0" smtClean="0"/>
          </a:p>
          <a:p>
            <a:r>
              <a:rPr lang="en-US" dirty="0" err="1" smtClean="0"/>
              <a:t>inspec</a:t>
            </a:r>
            <a:r>
              <a:rPr lang="en-US" dirty="0" smtClean="0"/>
              <a:t> exec </a:t>
            </a:r>
            <a:r>
              <a:rPr lang="en-US" dirty="0" err="1" smtClean="0"/>
              <a:t>ssh</a:t>
            </a:r>
            <a:r>
              <a:rPr lang="en-US" dirty="0" smtClean="0"/>
              <a:t> -t </a:t>
            </a:r>
            <a:r>
              <a:rPr lang="en-US" dirty="0" err="1" smtClean="0"/>
              <a:t>docker</a:t>
            </a:r>
            <a:r>
              <a:rPr lang="en-US" dirty="0" smtClean="0"/>
              <a:t>://65280217fe65 </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solidFill>
                  <a:prstClr val="black"/>
                </a:solidFill>
              </a:rPr>
              <a:pPr>
                <a:defRPr/>
              </a:pPr>
              <a:t>115</a:t>
            </a:fld>
            <a:endParaRPr lang="en-US" dirty="0">
              <a:solidFill>
                <a:prstClr val="black"/>
              </a:solidFill>
            </a:endParaRPr>
          </a:p>
        </p:txBody>
      </p:sp>
      <p:sp>
        <p:nvSpPr>
          <p:cNvPr id="5" name="Header Placeholder 4"/>
          <p:cNvSpPr>
            <a:spLocks noGrp="1"/>
          </p:cNvSpPr>
          <p:nvPr>
            <p:ph type="hdr" sz="quarter" idx="11"/>
          </p:nvPr>
        </p:nvSpPr>
        <p:spPr/>
        <p:txBody>
          <a:bodyPr/>
          <a:lstStyle/>
          <a:p>
            <a:pPr>
              <a:defRPr/>
            </a:pPr>
            <a:endParaRPr lang="en-US">
              <a:solidFill>
                <a:prstClr val="black"/>
              </a:solidFill>
            </a:endParaRPr>
          </a:p>
        </p:txBody>
      </p:sp>
      <p:sp>
        <p:nvSpPr>
          <p:cNvPr id="6" name="Footer Placeholder 5"/>
          <p:cNvSpPr>
            <a:spLocks noGrp="1"/>
          </p:cNvSpPr>
          <p:nvPr>
            <p:ph type="ftr" sz="quarter" idx="12"/>
          </p:nvPr>
        </p:nvSpPr>
        <p:spPr/>
        <p:txBody>
          <a:bodyPr/>
          <a:lstStyle/>
          <a:p>
            <a:pPr>
              <a:defRPr/>
            </a:pPr>
            <a:endParaRPr lang="en-US">
              <a:solidFill>
                <a:prstClr val="black"/>
              </a:solidFill>
            </a:endParaRPr>
          </a:p>
        </p:txBody>
      </p:sp>
    </p:spTree>
    <p:extLst>
      <p:ext uri="{BB962C8B-B14F-4D97-AF65-F5344CB8AC3E}">
        <p14:creationId xmlns:p14="http://schemas.microsoft.com/office/powerpoint/2010/main" val="3269471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chemeClr val="dk1"/>
                </a:solidFill>
                <a:latin typeface="Calibri"/>
                <a:ea typeface="Calibri"/>
                <a:cs typeface="Calibri"/>
                <a:sym typeface="Calibri"/>
              </a:rPr>
              <a:t>Texas, austin, bathroom law</a:t>
            </a: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None/>
            </a:pPr>
            <a:endParaRPr sz="1200">
              <a:solidFill>
                <a:schemeClr val="dk1"/>
              </a:solidFill>
              <a:latin typeface="Calibri"/>
              <a:ea typeface="Calibri"/>
              <a:cs typeface="Calibri"/>
              <a:sym typeface="Calibri"/>
            </a:endParaRPr>
          </a:p>
          <a:p>
            <a:pPr marL="0" marR="0" lvl="0" indent="0" algn="l" rtl="0">
              <a:spcBef>
                <a:spcPts val="0"/>
              </a:spcBef>
              <a:buNone/>
            </a:pPr>
            <a:endParaRPr sz="1200">
              <a:solidFill>
                <a:schemeClr val="dk1"/>
              </a:solidFill>
              <a:latin typeface="Calibri"/>
              <a:ea typeface="Calibri"/>
              <a:cs typeface="Calibri"/>
              <a:sym typeface="Calibri"/>
            </a:endParaRPr>
          </a:p>
        </p:txBody>
      </p:sp>
      <p:sp>
        <p:nvSpPr>
          <p:cNvPr id="63" name="Shape 63"/>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latin typeface="Calibri"/>
                <a:ea typeface="Calibri"/>
                <a:cs typeface="Calibri"/>
                <a:sym typeface="Calibri"/>
              </a:rPr>
              <a:pPr>
                <a:buSzPct val="25000"/>
              </a:pPr>
              <a:t>120</a:t>
            </a:fld>
            <a:endParaRPr lang="en-US">
              <a:solidFill>
                <a:prstClr val="black"/>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Shape 1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39" name="Shape 133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40" name="Shape 13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solidFill>
                  <a:prstClr val="black"/>
                </a:solidFill>
                <a:latin typeface="Calibri"/>
                <a:ea typeface="Calibri"/>
                <a:cs typeface="Calibri"/>
                <a:sym typeface="Calibri"/>
              </a:rPr>
              <a:pPr>
                <a:buClr>
                  <a:srgbClr val="000000"/>
                </a:buClr>
                <a:buSzPct val="25000"/>
                <a:buFont typeface="Calibri"/>
                <a:buNone/>
              </a:pPr>
              <a:t>23</a:t>
            </a:fld>
            <a:endParaRPr lang="en-US">
              <a:solidFill>
                <a:prstClr val="black"/>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Shape 13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64" name="Shape 136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65" name="Shape 136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24</a:t>
            </a:fld>
            <a:endParaRPr lang="en-US">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Shape 1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82" name="Shape 138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83" name="Shape 138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25</a:t>
            </a:fld>
            <a:endParaRPr lang="en-US">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Shape 1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95" name="Shape 139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96" name="Shape 139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26</a:t>
            </a:fld>
            <a:endParaRPr lang="en-US">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Shape 1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28" name="Shape 142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429" name="Shape 142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27</a:t>
            </a:fld>
            <a:endParaRPr lang="en-US">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Shape 14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53" name="Shape 145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454" name="Shape 145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28</a:t>
            </a:fld>
            <a:endParaRPr lang="en-US">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Shape 14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69" name="Shape 146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470" name="Shape 147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29</a:t>
            </a:fld>
            <a:endParaRPr lang="en-US">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0.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emf"/></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emf"/></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emf"/></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3.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gif"/></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0.gif"/></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8.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gif"/></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0.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8.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8.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9.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0.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8.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3.gi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4.gif"/></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5.gif"/></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6.gif"/></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7.gif"/></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8.gif"/></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9.gif"/></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0.gif"/></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5.emf"/></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3.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4.gif"/></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5.gif"/></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6.gif"/></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7.gif"/></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8.gif"/></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9.gif"/></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0.gif"/></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5.emf"/></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1.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8.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2.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5.emf"/></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5.emf"/></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1.emf"/></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3.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6.gif"/></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0.gif"/></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8.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1.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9.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0.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8.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2.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5.emf"/></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5.emf"/></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1.emf"/></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3.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6.gif"/></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0.gif"/></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2.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5.emf"/></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5.emf"/></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1.emf"/></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23.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6.gif"/></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3.gif"/></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4.gif"/></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5.gif"/></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6.gif"/></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7.gif"/></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8.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9.gif"/></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0.gif"/></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5.emf"/></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21.emf"/></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8.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9.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1.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11.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11.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1.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9.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0.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1.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3.gif"/></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4.gif"/></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5.gif"/></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6.gif"/></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7.gif"/></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8.gif"/></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9.gi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20.gif"/></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7.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7.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gif"/></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gif"/></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gif"/></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gif"/></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gif"/></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gif"/></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gi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gif"/></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emf"/></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emf"/></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emf"/></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1.em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gif"/></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gif"/></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gif"/></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19257" y="623772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19257" y="7097055"/>
            <a:ext cx="9875520" cy="504709"/>
          </a:xfrm>
        </p:spPr>
        <p:txBody>
          <a:bodyPr wrap="square" lIns="82274" tIns="82274" rIns="82274" bIns="82274">
            <a:spAutoFit/>
          </a:bodyPr>
          <a:lstStyle>
            <a:lvl1pPr marL="0" indent="0" algn="ctr">
              <a:lnSpc>
                <a:spcPct val="90000"/>
              </a:lnSpc>
              <a:spcBef>
                <a:spcPts val="0"/>
              </a:spcBef>
              <a:buNone/>
              <a:defRPr sz="2400" baseline="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pic>
        <p:nvPicPr>
          <p:cNvPr id="2" name="Picture 1" descr="plain transparent logo.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949863" y="746437"/>
            <a:ext cx="5007432" cy="4951842"/>
          </a:xfrm>
          <a:prstGeom prst="rect">
            <a:avLst/>
          </a:prstGeom>
        </p:spPr>
      </p:pic>
    </p:spTree>
    <p:extLst>
      <p:ext uri="{BB962C8B-B14F-4D97-AF65-F5344CB8AC3E}">
        <p14:creationId xmlns:p14="http://schemas.microsoft.com/office/powerpoint/2010/main" val="60245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8"/>
            <a:ext cx="13408762"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1787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609600" y="2911003"/>
            <a:ext cx="10986720" cy="1203840"/>
          </a:xfrm>
          <a:prstGeom prst="rect">
            <a:avLst/>
          </a:prstGeom>
          <a:noFill/>
          <a:ln>
            <a:noFill/>
          </a:ln>
        </p:spPr>
        <p:txBody>
          <a:bodyPr lIns="109663" tIns="109663" rIns="109663" bIns="109663" anchor="b" anchorCtr="0"/>
          <a:lstStyle>
            <a:lvl1pPr marL="0" marR="0" lvl="0" indent="0" algn="l" rtl="0">
              <a:lnSpc>
                <a:spcPct val="90000"/>
              </a:lnSpc>
              <a:spcBef>
                <a:spcPts val="0"/>
              </a:spcBef>
              <a:buClr>
                <a:schemeClr val="accent1"/>
              </a:buClr>
              <a:buFont typeface="Raleway"/>
              <a:buNone/>
              <a:defRPr sz="5300" b="0" i="0" u="none" strike="noStrike" cap="none">
                <a:solidFill>
                  <a:schemeClr val="accent1"/>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32" name="Shape 32"/>
          <p:cNvSpPr txBox="1">
            <a:spLocks noGrp="1"/>
          </p:cNvSpPr>
          <p:nvPr>
            <p:ph type="subTitle" idx="1"/>
          </p:nvPr>
        </p:nvSpPr>
        <p:spPr>
          <a:xfrm>
            <a:off x="609600" y="4114802"/>
            <a:ext cx="10986720" cy="553920"/>
          </a:xfrm>
          <a:prstGeom prst="rect">
            <a:avLst/>
          </a:prstGeom>
          <a:noFill/>
          <a:ln>
            <a:noFill/>
          </a:ln>
        </p:spPr>
        <p:txBody>
          <a:bodyPr lIns="109663" tIns="109663" rIns="109663" bIns="109663" anchor="t" anchorCtr="0"/>
          <a:lstStyle>
            <a:lvl1pPr marL="0" marR="0" lvl="0" indent="0" algn="l" rtl="0">
              <a:lnSpc>
                <a:spcPct val="90000"/>
              </a:lnSpc>
              <a:spcBef>
                <a:spcPts val="0"/>
              </a:spcBef>
              <a:spcAft>
                <a:spcPts val="800"/>
              </a:spcAft>
              <a:buClr>
                <a:srgbClr val="3E4346"/>
              </a:buClr>
              <a:buFont typeface="Arial"/>
              <a:buNone/>
              <a:defRPr sz="2400" b="0" i="0" u="none" strike="noStrike" cap="none">
                <a:solidFill>
                  <a:srgbClr val="3E4346"/>
                </a:solidFill>
                <a:latin typeface="Raleway"/>
                <a:ea typeface="Raleway"/>
                <a:cs typeface="Raleway"/>
                <a:sym typeface="Raleway"/>
              </a:defRPr>
            </a:lvl1pPr>
            <a:lvl2pPr marL="548342"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677"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016"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359"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1709"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031"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8378"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6713"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
        <p:nvSpPr>
          <p:cNvPr id="33" name="Shape 33"/>
          <p:cNvSpPr txBox="1">
            <a:spLocks noGrp="1"/>
          </p:cNvSpPr>
          <p:nvPr>
            <p:ph type="body" idx="2"/>
          </p:nvPr>
        </p:nvSpPr>
        <p:spPr>
          <a:xfrm>
            <a:off x="609600" y="5558701"/>
            <a:ext cx="10986720" cy="487680"/>
          </a:xfrm>
          <a:prstGeom prst="rect">
            <a:avLst/>
          </a:prstGeom>
          <a:noFill/>
          <a:ln>
            <a:noFill/>
          </a:ln>
        </p:spPr>
        <p:txBody>
          <a:bodyPr lIns="109663" tIns="109663" rIns="109663" bIns="109663" anchor="t" anchorCtr="0"/>
          <a:lstStyle>
            <a:lvl1pPr marL="0" marR="0" lvl="0" indent="0" algn="l" rtl="0">
              <a:lnSpc>
                <a:spcPct val="90000"/>
              </a:lnSpc>
              <a:spcBef>
                <a:spcPts val="800"/>
              </a:spcBef>
              <a:spcAft>
                <a:spcPts val="800"/>
              </a:spcAft>
              <a:buClr>
                <a:srgbClr val="3E4346"/>
              </a:buClr>
              <a:buFont typeface="Arial"/>
              <a:buNone/>
              <a:defRPr sz="1900" b="0" i="0" u="none" strike="noStrike" cap="none">
                <a:solidFill>
                  <a:srgbClr val="3E4346"/>
                </a:solidFill>
                <a:latin typeface="Raleway"/>
                <a:ea typeface="Raleway"/>
                <a:cs typeface="Raleway"/>
                <a:sym typeface="Raleway"/>
              </a:defRPr>
            </a:lvl1pPr>
            <a:lvl2pPr marL="284318" marR="0" lvl="1" indent="0" algn="l" rtl="0">
              <a:lnSpc>
                <a:spcPct val="90000"/>
              </a:lnSpc>
              <a:spcBef>
                <a:spcPts val="800"/>
              </a:spcBef>
              <a:spcAft>
                <a:spcPts val="800"/>
              </a:spcAft>
              <a:buClr>
                <a:schemeClr val="accent2"/>
              </a:buClr>
              <a:buFont typeface="Arial"/>
              <a:buNone/>
              <a:defRPr sz="1900" b="1" i="0" u="none" strike="noStrike" cap="none">
                <a:solidFill>
                  <a:schemeClr val="accent2"/>
                </a:solidFill>
                <a:latin typeface="Raleway"/>
                <a:ea typeface="Raleway"/>
                <a:cs typeface="Raleway"/>
                <a:sym typeface="Raleway"/>
              </a:defRPr>
            </a:lvl2pPr>
            <a:lvl3pPr marL="548342" marR="0" lvl="2"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3pPr>
            <a:lvl4pPr marL="751426" marR="0" lvl="3"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4pPr>
            <a:lvl5pPr marL="954535" marR="0" lvl="4"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5pPr>
            <a:lvl6pPr marL="3005714" marR="0" lvl="5"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036" marR="0" lvl="6"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391" marR="0" lvl="7"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736" marR="0" lvl="8"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34" name="Shape 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1744842" y="5450318"/>
            <a:ext cx="2276160" cy="2230560"/>
          </a:xfrm>
          <a:prstGeom prst="rect">
            <a:avLst/>
          </a:prstGeom>
          <a:noFill/>
          <a:ln>
            <a:noFill/>
          </a:ln>
        </p:spPr>
      </p:pic>
    </p:spTree>
    <p:extLst>
      <p:ext uri="{BB962C8B-B14F-4D97-AF65-F5344CB8AC3E}">
        <p14:creationId xmlns:p14="http://schemas.microsoft.com/office/powerpoint/2010/main" val="354222080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09605" y="548642"/>
            <a:ext cx="13411200" cy="664800"/>
          </a:xfrm>
          <a:prstGeom prst="rect">
            <a:avLst/>
          </a:prstGeom>
          <a:noFill/>
          <a:ln>
            <a:noFill/>
          </a:ln>
        </p:spPr>
        <p:txBody>
          <a:bodyPr lIns="109663" tIns="109663" rIns="109663" bIns="109663"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44" name="Shape 44"/>
          <p:cNvSpPr txBox="1">
            <a:spLocks noGrp="1"/>
          </p:cNvSpPr>
          <p:nvPr>
            <p:ph type="body" idx="1"/>
          </p:nvPr>
        </p:nvSpPr>
        <p:spPr>
          <a:xfrm>
            <a:off x="609605" y="1706880"/>
            <a:ext cx="13411200" cy="3533280"/>
          </a:xfrm>
          <a:prstGeom prst="rect">
            <a:avLst/>
          </a:prstGeom>
          <a:noFill/>
          <a:ln>
            <a:noFill/>
          </a:ln>
        </p:spPr>
        <p:txBody>
          <a:bodyPr lIns="109663" tIns="109663" rIns="109663" bIns="109663"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090" marR="0" lvl="2" indent="-101544"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180" marR="0" lvl="3" indent="-121856"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269" marR="0" lvl="4" indent="-121856"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714" marR="0" lvl="5"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036" marR="0" lvl="6"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391" marR="0" lvl="7"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736" marR="0" lvl="8"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5727800"/>
            <a:ext cx="14630400" cy="2501760"/>
          </a:xfrm>
          <a:prstGeom prst="rect">
            <a:avLst/>
          </a:prstGeom>
          <a:solidFill>
            <a:schemeClr val="accent1"/>
          </a:solidFill>
          <a:ln>
            <a:noFill/>
          </a:ln>
        </p:spPr>
        <p:txBody>
          <a:bodyPr lIns="537547" tIns="2042724" rIns="109663" bIns="54830" anchor="t" anchorCtr="0">
            <a:noAutofit/>
          </a:bodyPr>
          <a:lstStyle/>
          <a:p>
            <a:pPr defTabSz="822560">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168315454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029200" y="1626482"/>
            <a:ext cx="4572000" cy="4512960"/>
          </a:xfrm>
          <a:prstGeom prst="rect">
            <a:avLst/>
          </a:prstGeom>
          <a:noFill/>
          <a:ln>
            <a:noFill/>
          </a:ln>
        </p:spPr>
      </p:pic>
    </p:spTree>
    <p:extLst>
      <p:ext uri="{BB962C8B-B14F-4D97-AF65-F5344CB8AC3E}">
        <p14:creationId xmlns:p14="http://schemas.microsoft.com/office/powerpoint/2010/main" val="130939811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425331018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itle Only">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09605" y="548642"/>
            <a:ext cx="13411200" cy="609120"/>
          </a:xfrm>
          <a:prstGeom prst="rect">
            <a:avLst/>
          </a:prstGeom>
          <a:noFill/>
          <a:ln>
            <a:noFill/>
          </a:ln>
        </p:spPr>
        <p:txBody>
          <a:bodyPr lIns="109663" tIns="109663" rIns="109663" bIns="109663" anchor="t" anchorCtr="0"/>
          <a:lstStyle>
            <a:lvl1pPr marL="0" marR="0" lvl="0" indent="0" algn="l" rtl="0">
              <a:lnSpc>
                <a:spcPct val="90000"/>
              </a:lnSpc>
              <a:spcBef>
                <a:spcPts val="0"/>
              </a:spcBef>
              <a:buClr>
                <a:srgbClr val="435464"/>
              </a:buClr>
              <a:buNone/>
              <a:defRPr b="0" i="0" u="none" strike="noStrike" cap="none">
                <a:solidFill>
                  <a:srgbClr val="435464"/>
                </a:solidFill>
              </a:defRPr>
            </a:lvl1pPr>
            <a:lvl2pPr lvl="1" indent="0" rtl="0">
              <a:spcBef>
                <a:spcPts val="0"/>
              </a:spcBef>
              <a:buSzPct val="100000"/>
              <a:buFont typeface="Raleway"/>
              <a:buNone/>
              <a:defRPr sz="4800">
                <a:latin typeface="Raleway"/>
                <a:ea typeface="Raleway"/>
                <a:cs typeface="Raleway"/>
                <a:sym typeface="Raleway"/>
              </a:defRPr>
            </a:lvl2pPr>
            <a:lvl3pPr lvl="2" indent="0" rtl="0">
              <a:spcBef>
                <a:spcPts val="0"/>
              </a:spcBef>
              <a:buSzPct val="100000"/>
              <a:buFont typeface="Raleway"/>
              <a:buNone/>
              <a:defRPr sz="4800">
                <a:latin typeface="Raleway"/>
                <a:ea typeface="Raleway"/>
                <a:cs typeface="Raleway"/>
                <a:sym typeface="Raleway"/>
              </a:defRPr>
            </a:lvl3pPr>
            <a:lvl4pPr lvl="3" indent="0" rtl="0">
              <a:spcBef>
                <a:spcPts val="0"/>
              </a:spcBef>
              <a:buSzPct val="100000"/>
              <a:buFont typeface="Raleway"/>
              <a:buNone/>
              <a:defRPr sz="4800">
                <a:latin typeface="Raleway"/>
                <a:ea typeface="Raleway"/>
                <a:cs typeface="Raleway"/>
                <a:sym typeface="Raleway"/>
              </a:defRPr>
            </a:lvl4pPr>
            <a:lvl5pPr lvl="4" indent="0" rtl="0">
              <a:spcBef>
                <a:spcPts val="0"/>
              </a:spcBef>
              <a:buSzPct val="100000"/>
              <a:buFont typeface="Raleway"/>
              <a:buNone/>
              <a:defRPr sz="4800">
                <a:latin typeface="Raleway"/>
                <a:ea typeface="Raleway"/>
                <a:cs typeface="Raleway"/>
                <a:sym typeface="Raleway"/>
              </a:defRPr>
            </a:lvl5pPr>
            <a:lvl6pPr lvl="5" indent="0" rtl="0">
              <a:spcBef>
                <a:spcPts val="0"/>
              </a:spcBef>
              <a:buSzPct val="100000"/>
              <a:buFont typeface="Raleway"/>
              <a:buNone/>
              <a:defRPr sz="4800">
                <a:latin typeface="Raleway"/>
                <a:ea typeface="Raleway"/>
                <a:cs typeface="Raleway"/>
                <a:sym typeface="Raleway"/>
              </a:defRPr>
            </a:lvl6pPr>
            <a:lvl7pPr lvl="6" indent="0" rtl="0">
              <a:spcBef>
                <a:spcPts val="0"/>
              </a:spcBef>
              <a:buSzPct val="100000"/>
              <a:buFont typeface="Raleway"/>
              <a:buNone/>
              <a:defRPr sz="4800">
                <a:latin typeface="Raleway"/>
                <a:ea typeface="Raleway"/>
                <a:cs typeface="Raleway"/>
                <a:sym typeface="Raleway"/>
              </a:defRPr>
            </a:lvl7pPr>
            <a:lvl8pPr lvl="7" indent="0" rtl="0">
              <a:spcBef>
                <a:spcPts val="0"/>
              </a:spcBef>
              <a:buSzPct val="100000"/>
              <a:buFont typeface="Raleway"/>
              <a:buNone/>
              <a:defRPr sz="4800">
                <a:latin typeface="Raleway"/>
                <a:ea typeface="Raleway"/>
                <a:cs typeface="Raleway"/>
                <a:sym typeface="Raleway"/>
              </a:defRPr>
            </a:lvl8pPr>
            <a:lvl9pPr lvl="8" indent="0" rtl="0">
              <a:spcBef>
                <a:spcPts val="0"/>
              </a:spcBef>
              <a:buSzPct val="100000"/>
              <a:buFont typeface="Raleway"/>
              <a:buNone/>
              <a:defRPr sz="4800">
                <a:latin typeface="Raleway"/>
                <a:ea typeface="Raleway"/>
                <a:cs typeface="Raleway"/>
                <a:sym typeface="Raleway"/>
              </a:defRPr>
            </a:lvl9pPr>
          </a:lstStyle>
          <a:p>
            <a:endParaRPr/>
          </a:p>
        </p:txBody>
      </p:sp>
    </p:spTree>
    <p:extLst>
      <p:ext uri="{BB962C8B-B14F-4D97-AF65-F5344CB8AC3E}">
        <p14:creationId xmlns:p14="http://schemas.microsoft.com/office/powerpoint/2010/main" val="80358606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Logo Middle">
    <p:spTree>
      <p:nvGrpSpPr>
        <p:cNvPr id="1" name="Shape 56"/>
        <p:cNvGrpSpPr/>
        <p:nvPr/>
      </p:nvGrpSpPr>
      <p:grpSpPr>
        <a:xfrm>
          <a:off x="0" y="0"/>
          <a:ext cx="0" cy="0"/>
          <a:chOff x="0" y="0"/>
          <a:chExt cx="0" cy="0"/>
        </a:xfrm>
      </p:grpSpPr>
      <p:pic>
        <p:nvPicPr>
          <p:cNvPr id="57" name="Shape 57" descr="plain transparent logo.png"/>
          <p:cNvPicPr preferRelativeResize="0"/>
          <p:nvPr/>
        </p:nvPicPr>
        <p:blipFill rotWithShape="1">
          <a:blip r:embed="rId2">
            <a:alphaModFix/>
          </a:blip>
          <a:srcRect/>
          <a:stretch/>
        </p:blipFill>
        <p:spPr>
          <a:xfrm>
            <a:off x="4805387" y="1577901"/>
            <a:ext cx="5007360" cy="4951680"/>
          </a:xfrm>
          <a:prstGeom prst="rect">
            <a:avLst/>
          </a:prstGeom>
          <a:noFill/>
          <a:ln>
            <a:noFill/>
          </a:ln>
        </p:spPr>
      </p:pic>
      <p:sp>
        <p:nvSpPr>
          <p:cNvPr id="58" name="Shape 58"/>
          <p:cNvSpPr/>
          <p:nvPr/>
        </p:nvSpPr>
        <p:spPr>
          <a:xfrm>
            <a:off x="13624991" y="7228097"/>
            <a:ext cx="815520" cy="783840"/>
          </a:xfrm>
          <a:prstGeom prst="rect">
            <a:avLst/>
          </a:prstGeom>
          <a:solidFill>
            <a:srgbClr val="FEFEFE"/>
          </a:solidFill>
          <a:ln>
            <a:noFill/>
          </a:ln>
        </p:spPr>
        <p:txBody>
          <a:bodyPr lIns="91418" tIns="45712" rIns="91418" bIns="45712" anchor="ctr" anchorCtr="0">
            <a:noAutofit/>
          </a:bodyPr>
          <a:lstStyle/>
          <a:p>
            <a:pPr algn="ctr" defTabSz="822560">
              <a:buSzPct val="25000"/>
            </a:pPr>
            <a:r>
              <a:rPr lang="en-US" sz="24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185891719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2712378" y="3768404"/>
            <a:ext cx="9875520" cy="461608"/>
          </a:xfrm>
        </p:spPr>
        <p:txBody>
          <a:bodyPr lIns="82283" tIns="82283" rIns="82283" bIns="82283">
            <a:spAutoFit/>
          </a:bodyPr>
          <a:lstStyle>
            <a:lvl1pPr marL="0" indent="0">
              <a:buNone/>
              <a:defRPr sz="1900" b="0" baseline="0">
                <a:solidFill>
                  <a:schemeClr val="accent3">
                    <a:lumMod val="50000"/>
                  </a:schemeClr>
                </a:solidFill>
              </a:defRPr>
            </a:lvl1pPr>
            <a:lvl2pPr marL="277976" indent="0">
              <a:buNone/>
              <a:defRPr sz="1900" b="1"/>
            </a:lvl2pPr>
            <a:lvl3pPr marL="548353" indent="0">
              <a:buNone/>
              <a:defRPr sz="1900" b="1"/>
            </a:lvl3pPr>
            <a:lvl4pPr marL="755879" indent="0">
              <a:buNone/>
              <a:defRPr sz="1900" b="1"/>
            </a:lvl4pPr>
            <a:lvl5pPr marL="961536" indent="0">
              <a:buNone/>
              <a:defRPr sz="19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6463087"/>
      </p:ext>
    </p:extLst>
  </p:cSld>
  <p:clrMapOvr>
    <a:masterClrMapping/>
  </p:clrMapOvr>
  <p:transition xmlns:p14="http://schemas.microsoft.com/office/powerpoint/2010/main" spd="med">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585037" y="1670583"/>
            <a:ext cx="13408762" cy="4811359"/>
          </a:xfrm>
        </p:spPr>
        <p:txBody>
          <a:bodyPr>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49548637"/>
      </p:ext>
    </p:extLst>
  </p:cSld>
  <p:clrMapOvr>
    <a:masterClrMapping/>
  </p:clrMapOvr>
  <p:transition xmlns:p14="http://schemas.microsoft.com/office/powerpoint/2010/main" spd="med">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008994" y="2084367"/>
            <a:ext cx="12981323" cy="5022432"/>
          </a:xfrm>
          <a:solidFill>
            <a:schemeClr val="tx2"/>
          </a:solidFill>
          <a:ln w="12700">
            <a:solidFill>
              <a:schemeClr val="tx2"/>
            </a:solidFill>
            <a:prstDash val="dash"/>
          </a:ln>
        </p:spPr>
        <p:txBody>
          <a:bodyPr lIns="82283" tIns="41143" rIns="82283" bIns="41143">
            <a:noAutofit/>
          </a:bodyPr>
          <a:lstStyle>
            <a:lvl1pPr marL="0" marR="0" indent="0" algn="l" defTabSz="1096653"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solidFill>
            <a:schemeClr val="tx2"/>
          </a:solidFill>
        </p:spPr>
        <p:txBody>
          <a:bodyPr lIns="82283"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015097" y="2905664"/>
            <a:ext cx="12978765" cy="501491"/>
          </a:xfrm>
          <a:solidFill>
            <a:schemeClr val="accent1">
              <a:alpha val="60000"/>
            </a:schemeClr>
          </a:solidFill>
          <a:ln>
            <a:solidFill>
              <a:schemeClr val="accent1">
                <a:lumMod val="75000"/>
              </a:schemeClr>
            </a:solidFill>
          </a:ln>
        </p:spPr>
        <p:txBody>
          <a:bodyPr anchor="ctr">
            <a:noAutofit/>
          </a:bodyPr>
          <a:lstStyle>
            <a:lvl1pPr algn="l">
              <a:defRPr sz="39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300"/>
            </a:lvl1pPr>
          </a:lstStyle>
          <a:p>
            <a:r>
              <a:rPr lang="en-US"/>
              <a:t>Click to edit Master title style</a:t>
            </a:r>
            <a:endParaRPr lang="en-US" dirty="0"/>
          </a:p>
        </p:txBody>
      </p:sp>
    </p:spTree>
    <p:extLst>
      <p:ext uri="{BB962C8B-B14F-4D97-AF65-F5344CB8AC3E}">
        <p14:creationId xmlns:p14="http://schemas.microsoft.com/office/powerpoint/2010/main" val="220562904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54"/>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solidFill>
            <a:schemeClr val="tx2"/>
          </a:solidFill>
          <a:ln w="12700">
            <a:solidFill>
              <a:schemeClr val="tx2"/>
            </a:solidFill>
            <a:prstDash val="dash"/>
          </a:ln>
        </p:spPr>
        <p:txBody>
          <a:bodyPr lIns="82283" tIns="41143" rIns="82283" bIns="41143">
            <a:normAutofit/>
          </a:bodyPr>
          <a:lstStyle>
            <a:lvl1pPr marL="0" marR="0" indent="0" algn="l" defTabSz="1096653" rtl="0" eaLnBrk="1" fontAlgn="auto" latinLnBrk="0" hangingPunct="1">
              <a:lnSpc>
                <a:spcPct val="100000"/>
              </a:lnSpc>
              <a:spcBef>
                <a:spcPts val="720"/>
              </a:spcBef>
              <a:spcAft>
                <a:spcPts val="0"/>
              </a:spcAft>
              <a:buClrTx/>
              <a:buSzPct val="90000"/>
              <a:buFont typeface="Wingdings" charset="0"/>
              <a:buNone/>
              <a:tabLst/>
              <a:defRPr sz="25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548929" y="4499879"/>
            <a:ext cx="13441400" cy="2592693"/>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9826024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with Ic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8"/>
            <a:ext cx="13408762"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Media Placeholder 5"/>
          <p:cNvSpPr>
            <a:spLocks noGrp="1"/>
          </p:cNvSpPr>
          <p:nvPr>
            <p:ph type="media" sz="quarter" idx="11"/>
          </p:nvPr>
        </p:nvSpPr>
        <p:spPr>
          <a:xfrm>
            <a:off x="11656163" y="548642"/>
            <a:ext cx="2362200" cy="1625600"/>
          </a:xfrm>
        </p:spPr>
        <p:txBody>
          <a:bodyPr/>
          <a:lstStyle/>
          <a:p>
            <a:endParaRPr lang="en-US"/>
          </a:p>
        </p:txBody>
      </p:sp>
    </p:spTree>
    <p:extLst>
      <p:ext uri="{BB962C8B-B14F-4D97-AF65-F5344CB8AC3E}">
        <p14:creationId xmlns:p14="http://schemas.microsoft.com/office/powerpoint/2010/main" val="49301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548640" y="274354"/>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2084367"/>
            <a:ext cx="12981323" cy="5022432"/>
          </a:xfrm>
          <a:solidFill>
            <a:schemeClr val="accent4">
              <a:lumMod val="50000"/>
            </a:schemeClr>
          </a:solidFill>
          <a:ln w="12700">
            <a:solidFill>
              <a:schemeClr val="tx2"/>
            </a:solidFill>
            <a:prstDash val="dash"/>
          </a:ln>
        </p:spPr>
        <p:txBody>
          <a:bodyPr lIns="82283" tIns="41143" rIns="82283" bIns="41143">
            <a:noAutofit/>
          </a:bodyPr>
          <a:lstStyle>
            <a:lvl1pPr marL="0" marR="0" indent="0" algn="l" defTabSz="1096653"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solidFill>
            <a:schemeClr val="accent4">
              <a:lumMod val="50000"/>
            </a:schemeClr>
          </a:solidFill>
        </p:spPr>
        <p:txBody>
          <a:bodyPr lIns="82283"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015097" y="2905664"/>
            <a:ext cx="12978765" cy="501491"/>
          </a:xfrm>
          <a:solidFill>
            <a:schemeClr val="accent1">
              <a:alpha val="60000"/>
            </a:schemeClr>
          </a:solidFill>
          <a:ln>
            <a:solidFill>
              <a:schemeClr val="accent1">
                <a:lumMod val="75000"/>
              </a:schemeClr>
            </a:solidFill>
          </a:ln>
        </p:spPr>
        <p:txBody>
          <a:bodyPr anchor="ctr">
            <a:noAutofit/>
          </a:bodyPr>
          <a:lstStyle>
            <a:lvl1pPr algn="l">
              <a:defRPr sz="39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228552228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54"/>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solidFill>
            <a:schemeClr val="accent4">
              <a:lumMod val="50000"/>
            </a:schemeClr>
          </a:solidFill>
          <a:ln w="12700">
            <a:solidFill>
              <a:schemeClr val="tx2"/>
            </a:solidFill>
            <a:prstDash val="dash"/>
          </a:ln>
        </p:spPr>
        <p:txBody>
          <a:bodyPr lIns="82283" tIns="41143" rIns="82283" bIns="41143">
            <a:normAutofit/>
          </a:bodyPr>
          <a:lstStyle>
            <a:lvl1pPr marL="0" marR="0" indent="0" algn="l" defTabSz="1096653" rtl="0" eaLnBrk="1" fontAlgn="auto" latinLnBrk="0" hangingPunct="1">
              <a:lnSpc>
                <a:spcPct val="100000"/>
              </a:lnSpc>
              <a:spcBef>
                <a:spcPts val="720"/>
              </a:spcBef>
              <a:spcAft>
                <a:spcPts val="0"/>
              </a:spcAft>
              <a:buClrTx/>
              <a:buSzPct val="90000"/>
              <a:buFont typeface="Arial" pitchFamily="34" charset="0"/>
              <a:buNone/>
              <a:tabLst/>
              <a:defRPr sz="29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548929" y="4499879"/>
            <a:ext cx="13441400" cy="2592693"/>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7016279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42930" y="1203010"/>
            <a:ext cx="371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48640" y="274354"/>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1902379"/>
            <a:ext cx="12981323" cy="5356450"/>
          </a:xfrm>
          <a:ln w="12700">
            <a:solidFill>
              <a:schemeClr val="tx2"/>
            </a:solidFill>
            <a:prstDash val="dash"/>
          </a:ln>
        </p:spPr>
        <p:txBody>
          <a:bodyPr lIns="82283" tIns="41143" rIns="82283" bIns="41143">
            <a:normAutofit/>
          </a:bodyPr>
          <a:lstStyle>
            <a:lvl1pPr marL="0" marR="0" indent="0" algn="l" defTabSz="1096653"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vl2pPr>
              <a:defRPr sz="2900"/>
            </a:lvl2pPr>
            <a:lvl3pPr>
              <a:defRPr sz="2900"/>
            </a:lvl3pPr>
            <a:lvl4pPr>
              <a:defRPr sz="2900"/>
            </a:lvl4pPr>
            <a:lvl5pPr>
              <a:defRPr sz="2900"/>
            </a:lvl5pPr>
          </a:lstStyle>
          <a:p>
            <a:pPr lvl="0"/>
            <a:r>
              <a:rPr lang="en-US" dirty="0"/>
              <a:t>SOURCE</a:t>
            </a:r>
          </a:p>
        </p:txBody>
      </p:sp>
      <p:sp>
        <p:nvSpPr>
          <p:cNvPr id="5" name="Text Placeholder 4"/>
          <p:cNvSpPr>
            <a:spLocks noGrp="1"/>
          </p:cNvSpPr>
          <p:nvPr>
            <p:ph type="body" sz="quarter" idx="11" hasCustomPrompt="1"/>
          </p:nvPr>
        </p:nvSpPr>
        <p:spPr>
          <a:xfrm>
            <a:off x="1008996" y="1203444"/>
            <a:ext cx="12980275" cy="509752"/>
          </a:xfrm>
          <a:solidFill>
            <a:schemeClr val="bg1">
              <a:lumMod val="85000"/>
              <a:alpha val="50000"/>
            </a:schemeClr>
          </a:solidFill>
        </p:spPr>
        <p:txBody>
          <a:bodyPr lIns="82283" bIns="82283" anchor="ctr" anchorCtr="0">
            <a:noAutofit/>
          </a:bodyPr>
          <a:lstStyle>
            <a:lvl1pPr marL="0" indent="0">
              <a:buNone/>
              <a:defRPr sz="25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012001" y="3184479"/>
            <a:ext cx="12963847" cy="593105"/>
          </a:xfrm>
          <a:solidFill>
            <a:srgbClr val="FF0000">
              <a:alpha val="25000"/>
            </a:srgbClr>
          </a:solidFill>
        </p:spPr>
        <p:txBody>
          <a:bodyPr rIns="82283" bIns="534662">
            <a:noAutofit/>
          </a:bodyPr>
          <a:lstStyle>
            <a:lvl1pPr marL="0" indent="0" algn="r">
              <a:buFontTx/>
              <a:buNone/>
              <a:defRPr sz="39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021539" y="3786291"/>
            <a:ext cx="12963847" cy="563880"/>
          </a:xfrm>
          <a:solidFill>
            <a:srgbClr val="008000">
              <a:alpha val="25000"/>
            </a:srgbClr>
          </a:solidFill>
        </p:spPr>
        <p:txBody>
          <a:bodyPr rIns="82283" bIns="534662">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5197937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54"/>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2" y="1213483"/>
            <a:ext cx="13441396" cy="6025229"/>
          </a:xfrm>
          <a:ln w="12700">
            <a:solidFill>
              <a:schemeClr val="tx2"/>
            </a:solidFill>
            <a:prstDash val="dash"/>
          </a:ln>
        </p:spPr>
        <p:txBody>
          <a:bodyPr lIns="82283" tIns="41143" rIns="82283" bIns="41143">
            <a:normAutofit/>
          </a:bodyPr>
          <a:lstStyle>
            <a:lvl1pPr marL="0" marR="0" indent="0" algn="l" defTabSz="1096653" rtl="0" eaLnBrk="1" fontAlgn="auto" latinLnBrk="0" hangingPunct="1">
              <a:lnSpc>
                <a:spcPct val="100000"/>
              </a:lnSpc>
              <a:spcBef>
                <a:spcPts val="720"/>
              </a:spcBef>
              <a:spcAft>
                <a:spcPts val="0"/>
              </a:spcAft>
              <a:buClrTx/>
              <a:buSzPct val="90000"/>
              <a:buFont typeface="Arial" pitchFamily="34" charset="0"/>
              <a:buNone/>
              <a:tabLst/>
              <a:defRPr sz="25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549756" y="2498308"/>
            <a:ext cx="13433320" cy="593105"/>
          </a:xfrm>
          <a:solidFill>
            <a:srgbClr val="FF0000">
              <a:alpha val="25000"/>
            </a:srgbClr>
          </a:solidFill>
        </p:spPr>
        <p:txBody>
          <a:bodyPr rIns="82283" bIns="534662">
            <a:noAutofit/>
          </a:bodyPr>
          <a:lstStyle>
            <a:lvl1pPr marL="0" indent="0" algn="r">
              <a:buFontTx/>
              <a:buNone/>
              <a:defRPr sz="39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559296" y="3100113"/>
            <a:ext cx="13433320" cy="563880"/>
          </a:xfrm>
          <a:solidFill>
            <a:srgbClr val="008000">
              <a:alpha val="25000"/>
            </a:srgbClr>
          </a:solidFill>
        </p:spPr>
        <p:txBody>
          <a:bodyPr rIns="82283" bIns="534662">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2589246224"/>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54"/>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58" y="1213449"/>
            <a:ext cx="6579843" cy="6010576"/>
          </a:xfrm>
          <a:ln w="12700">
            <a:solidFill>
              <a:schemeClr val="tx2"/>
            </a:solidFill>
            <a:prstDash val="dash"/>
          </a:ln>
        </p:spPr>
        <p:txBody>
          <a:bodyPr lIns="82283" tIns="41143" rIns="82283" bIns="41143">
            <a:normAutofit/>
          </a:bodyPr>
          <a:lstStyle>
            <a:lvl1pPr marL="0" marR="0" indent="0" algn="l" defTabSz="1096653"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7410450" y="1213449"/>
            <a:ext cx="6579872" cy="6010576"/>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561977" y="2498308"/>
            <a:ext cx="6553200" cy="593105"/>
          </a:xfrm>
          <a:solidFill>
            <a:srgbClr val="FF0000">
              <a:alpha val="25000"/>
            </a:srgbClr>
          </a:solidFill>
        </p:spPr>
        <p:txBody>
          <a:bodyPr rIns="82283" bIns="534662">
            <a:noAutofit/>
          </a:bodyPr>
          <a:lstStyle>
            <a:lvl1pPr marL="0" indent="0" algn="r">
              <a:buFontTx/>
              <a:buNone/>
              <a:defRPr sz="39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559288" y="3100113"/>
            <a:ext cx="6555888" cy="563880"/>
          </a:xfrm>
          <a:solidFill>
            <a:srgbClr val="008000">
              <a:alpha val="25000"/>
            </a:srgbClr>
          </a:solidFill>
        </p:spPr>
        <p:txBody>
          <a:bodyPr rIns="82283" bIns="534662">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19106742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54"/>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ln w="12700">
            <a:solidFill>
              <a:schemeClr val="tx2"/>
            </a:solidFill>
            <a:prstDash val="dash"/>
          </a:ln>
        </p:spPr>
        <p:txBody>
          <a:bodyPr lIns="82283" tIns="41143" rIns="82283" bIns="41143">
            <a:normAutofit/>
          </a:bodyPr>
          <a:lstStyle>
            <a:lvl1pPr marL="0" marR="0" indent="0" algn="l" defTabSz="1096653"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548929" y="4499880"/>
            <a:ext cx="13441400" cy="2709500"/>
          </a:xfrm>
        </p:spPr>
        <p:txBody>
          <a:bodyPr>
            <a:noAutofit/>
          </a:bodyPr>
          <a:lstStyle>
            <a:lvl1pPr>
              <a:defRPr sz="2900"/>
            </a:lvl1pPr>
            <a:lvl2pPr>
              <a:defRPr sz="2900"/>
            </a:lvl2pPr>
            <a:lvl3pPr>
              <a:defRPr sz="2900"/>
            </a:lvl3pPr>
            <a:lvl4pPr>
              <a:defRPr sz="2900"/>
            </a:lvl4pPr>
            <a:lvl5pPr>
              <a:defRPr sz="2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549757" y="2498308"/>
            <a:ext cx="13433318" cy="593105"/>
          </a:xfrm>
          <a:solidFill>
            <a:srgbClr val="FF0000">
              <a:alpha val="25000"/>
            </a:srgbClr>
          </a:solidFill>
        </p:spPr>
        <p:txBody>
          <a:bodyPr rIns="82283" bIns="534662">
            <a:noAutofit/>
          </a:bodyPr>
          <a:lstStyle>
            <a:lvl1pPr marL="0" indent="0" algn="r">
              <a:buFontTx/>
              <a:buNone/>
              <a:defRPr sz="39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559288" y="3100113"/>
            <a:ext cx="13433318" cy="563880"/>
          </a:xfrm>
          <a:solidFill>
            <a:srgbClr val="008000">
              <a:alpha val="25000"/>
            </a:srgbClr>
          </a:solidFill>
        </p:spPr>
        <p:txBody>
          <a:bodyPr rIns="82283" bIns="534662">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253501254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7280910" cy="82296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09671" tIns="54851" rIns="109671" bIns="54851" anchor="ctr"/>
          <a:lstStyle/>
          <a:p>
            <a:pPr algn="ctr" defTabSz="1096337">
              <a:defRPr/>
            </a:pPr>
            <a:endParaRPr lang="en-US" sz="29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042059" y="498633"/>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676" tIns="109676" rIns="109676" bIns="109676"/>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296" fontAlgn="base">
              <a:spcBef>
                <a:spcPct val="0"/>
              </a:spcBef>
              <a:spcAft>
                <a:spcPct val="0"/>
              </a:spcAft>
            </a:pPr>
            <a:endParaRPr lang="en-US" sz="2900">
              <a:solidFill>
                <a:srgbClr val="3E4346"/>
              </a:solidFill>
            </a:endParaRPr>
          </a:p>
        </p:txBody>
      </p:sp>
      <p:sp>
        <p:nvSpPr>
          <p:cNvPr id="10" name="TextBox 10"/>
          <p:cNvSpPr txBox="1">
            <a:spLocks noChangeArrowheads="1"/>
          </p:cNvSpPr>
          <p:nvPr/>
        </p:nvSpPr>
        <p:spPr bwMode="white">
          <a:xfrm>
            <a:off x="7749541" y="477203"/>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676" tIns="109676" rIns="109676" bIns="109676"/>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296" fontAlgn="base">
              <a:spcBef>
                <a:spcPct val="0"/>
              </a:spcBef>
              <a:spcAft>
                <a:spcPct val="0"/>
              </a:spcAft>
            </a:pPr>
            <a:endParaRPr lang="en-US" sz="2900">
              <a:solidFill>
                <a:srgbClr val="3E4346"/>
              </a:solidFill>
            </a:endParaRPr>
          </a:p>
        </p:txBody>
      </p:sp>
      <p:cxnSp>
        <p:nvCxnSpPr>
          <p:cNvPr id="11" name="Straight Connector 10"/>
          <p:cNvCxnSpPr/>
          <p:nvPr/>
        </p:nvCxnSpPr>
        <p:spPr>
          <a:xfrm flipV="1">
            <a:off x="555784" y="1054420"/>
            <a:ext cx="6580823" cy="857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7412360" y="1061565"/>
            <a:ext cx="6577965" cy="142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551242" y="1222981"/>
            <a:ext cx="6579872" cy="6001045"/>
          </a:xfrm>
        </p:spPr>
        <p:txBody>
          <a:bodyPr lIns="82283" tIns="82283">
            <a:normAutofit/>
          </a:bodyPr>
          <a:lstStyle>
            <a:lvl1pPr>
              <a:defRPr sz="2900"/>
            </a:lvl1pPr>
            <a:lvl2pPr>
              <a:defRPr sz="2500"/>
            </a:lvl2pPr>
            <a:lvl3pPr>
              <a:defRPr sz="2300"/>
            </a:lvl3pPr>
            <a:lvl4pPr>
              <a:defRPr sz="2900"/>
            </a:lvl4pPr>
            <a:lvl5pPr>
              <a:defRPr sz="29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7410450" y="1213483"/>
            <a:ext cx="6579872" cy="5995923"/>
          </a:xfrm>
        </p:spPr>
        <p:txBody>
          <a:bodyPr lIns="82283" tIns="82283">
            <a:normAutofit/>
          </a:bodyPr>
          <a:lstStyle>
            <a:lvl1pPr>
              <a:defRPr sz="2900"/>
            </a:lvl1pPr>
            <a:lvl2pPr>
              <a:defRPr sz="2500"/>
            </a:lvl2pPr>
            <a:lvl3pPr>
              <a:defRPr sz="2300"/>
            </a:lvl3pPr>
            <a:lvl4pPr>
              <a:defRPr sz="2900"/>
            </a:lvl4pPr>
            <a:lvl5pPr>
              <a:defRPr sz="29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34030" y="241216"/>
            <a:ext cx="6638925" cy="752476"/>
          </a:xfrm>
        </p:spPr>
        <p:txBody>
          <a:bodyPr anchor="ctr">
            <a:noAutofit/>
          </a:bodyPr>
          <a:lstStyle>
            <a:lvl1pPr marL="0" indent="0" algn="ctr">
              <a:buFontTx/>
              <a:buNone/>
              <a:defRPr sz="53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7384283" y="233592"/>
            <a:ext cx="6638925" cy="752476"/>
          </a:xfrm>
        </p:spPr>
        <p:txBody>
          <a:bodyPr anchor="ctr">
            <a:noAutofit/>
          </a:bodyPr>
          <a:lstStyle>
            <a:lvl1pPr marL="0" indent="0" algn="ctr">
              <a:buFontTx/>
              <a:buNone/>
              <a:defRPr sz="53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403418997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43494" y="1625918"/>
            <a:ext cx="4543426" cy="4466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0888350"/>
      </p:ext>
    </p:extLst>
  </p:cSld>
  <p:clrMapOvr>
    <a:masterClrMapping/>
  </p:clrMapOvr>
  <p:transition xmlns:p14="http://schemas.microsoft.com/office/powerpoint/2010/main" spd="med">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23271" y="129985"/>
            <a:ext cx="10398857" cy="2140397"/>
          </a:xfrm>
          <a:prstGeom prst="rect">
            <a:avLst/>
          </a:prstGeom>
          <a:noFill/>
          <a:ln>
            <a:noFill/>
          </a:ln>
          <a:effectLst/>
        </p:spPr>
        <p:txBody>
          <a:bodyPr lIns="109676" tIns="109676" rIns="109676" bIns="109676" anchor="ctr"/>
          <a:lstStyle/>
          <a:p>
            <a:pPr defTabSz="1096653">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07489" y="292292"/>
            <a:ext cx="2445432" cy="1970101"/>
          </a:xfrm>
          <a:prstGeom prst="rect">
            <a:avLst/>
          </a:prstGeom>
        </p:spPr>
      </p:pic>
      <p:sp>
        <p:nvSpPr>
          <p:cNvPr id="6" name="Title 1"/>
          <p:cNvSpPr>
            <a:spLocks noGrp="1"/>
          </p:cNvSpPr>
          <p:nvPr>
            <p:ph type="ctrTitle" hasCustomPrompt="1"/>
          </p:nvPr>
        </p:nvSpPr>
        <p:spPr bwMode="white">
          <a:xfrm>
            <a:off x="1504507"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504507" y="2944688"/>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30" indent="0" algn="ctr">
              <a:buNone/>
              <a:defRPr>
                <a:solidFill>
                  <a:schemeClr val="tx1">
                    <a:tint val="75000"/>
                  </a:schemeClr>
                </a:solidFill>
              </a:defRPr>
            </a:lvl2pPr>
            <a:lvl3pPr marL="1096653" indent="0" algn="ctr">
              <a:buNone/>
              <a:defRPr>
                <a:solidFill>
                  <a:schemeClr val="tx1">
                    <a:tint val="75000"/>
                  </a:schemeClr>
                </a:solidFill>
              </a:defRPr>
            </a:lvl3pPr>
            <a:lvl4pPr marL="1644981" indent="0" algn="ctr">
              <a:buNone/>
              <a:defRPr>
                <a:solidFill>
                  <a:schemeClr val="tx1">
                    <a:tint val="75000"/>
                  </a:schemeClr>
                </a:solidFill>
              </a:defRPr>
            </a:lvl4pPr>
            <a:lvl5pPr marL="2193312" indent="0" algn="ctr">
              <a:buNone/>
              <a:defRPr>
                <a:solidFill>
                  <a:schemeClr val="tx1">
                    <a:tint val="75000"/>
                  </a:schemeClr>
                </a:solidFill>
              </a:defRPr>
            </a:lvl5pPr>
            <a:lvl6pPr marL="2741648" indent="0" algn="ctr">
              <a:buNone/>
              <a:defRPr>
                <a:solidFill>
                  <a:schemeClr val="tx1">
                    <a:tint val="75000"/>
                  </a:schemeClr>
                </a:solidFill>
              </a:defRPr>
            </a:lvl6pPr>
            <a:lvl7pPr marL="3289961" indent="0" algn="ctr">
              <a:buNone/>
              <a:defRPr>
                <a:solidFill>
                  <a:schemeClr val="tx1">
                    <a:tint val="75000"/>
                  </a:schemeClr>
                </a:solidFill>
              </a:defRPr>
            </a:lvl7pPr>
            <a:lvl8pPr marL="3838296" indent="0" algn="ctr">
              <a:buNone/>
              <a:defRPr>
                <a:solidFill>
                  <a:schemeClr val="tx1">
                    <a:tint val="75000"/>
                  </a:schemeClr>
                </a:solidFill>
              </a:defRPr>
            </a:lvl8pPr>
            <a:lvl9pPr marL="438661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975868137"/>
      </p:ext>
    </p:extLst>
  </p:cSld>
  <p:clrMapOvr>
    <a:masterClrMapping/>
  </p:clrMapOvr>
  <p:transition xmlns:p14="http://schemas.microsoft.com/office/powerpoint/2010/main" spd="med">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7348546"/>
            <a:ext cx="14630400" cy="32274"/>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9586808" y="10424165"/>
            <a:ext cx="289560" cy="59093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0474" fontAlgn="base">
              <a:spcBef>
                <a:spcPct val="0"/>
              </a:spcBef>
              <a:spcAft>
                <a:spcPct val="0"/>
              </a:spcAft>
            </a:pPr>
            <a:fld id="{81D60167-4931-47E6-BA6A-407CBD079E47}" type="slidenum">
              <a:rPr lang="en-US" sz="1900" smtClean="0">
                <a:solidFill>
                  <a:srgbClr val="3E4346"/>
                </a:solidFill>
              </a:rPr>
              <a:pPr marL="30474" fontAlgn="base">
                <a:spcBef>
                  <a:spcPct val="0"/>
                </a:spcBef>
                <a:spcAft>
                  <a:spcPct val="0"/>
                </a:spcAft>
              </a:pPr>
              <a:t>‹#›</a:t>
            </a:fld>
            <a:endParaRPr lang="en-US" sz="1900" dirty="0">
              <a:solidFill>
                <a:srgbClr val="3E4346"/>
              </a:solidFill>
            </a:endParaRPr>
          </a:p>
        </p:txBody>
      </p:sp>
      <p:sp>
        <p:nvSpPr>
          <p:cNvPr id="12" name="object 41"/>
          <p:cNvSpPr txBox="1">
            <a:spLocks/>
          </p:cNvSpPr>
          <p:nvPr userDrawn="1"/>
        </p:nvSpPr>
        <p:spPr>
          <a:xfrm>
            <a:off x="9387840" y="10424162"/>
            <a:ext cx="640080" cy="29540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0474" fontAlgn="base">
              <a:spcBef>
                <a:spcPct val="0"/>
              </a:spcBef>
              <a:spcAft>
                <a:spcPct val="0"/>
              </a:spcAft>
            </a:pPr>
            <a:r>
              <a:rPr lang="en-US" sz="1900" dirty="0">
                <a:solidFill>
                  <a:srgbClr val="3E4346"/>
                </a:solidFill>
              </a:rPr>
              <a:t>1-</a:t>
            </a:r>
          </a:p>
        </p:txBody>
      </p:sp>
      <p:sp>
        <p:nvSpPr>
          <p:cNvPr id="17" name="Text Placeholder 4"/>
          <p:cNvSpPr>
            <a:spLocks noGrp="1"/>
          </p:cNvSpPr>
          <p:nvPr>
            <p:ph type="body" sz="quarter" idx="12"/>
          </p:nvPr>
        </p:nvSpPr>
        <p:spPr>
          <a:xfrm>
            <a:off x="609600" y="1670583"/>
            <a:ext cx="13408762" cy="4811359"/>
          </a:xfrm>
        </p:spPr>
        <p:txBody>
          <a:bodyPr>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39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4" name="Media Placeholder 3"/>
          <p:cNvSpPr>
            <a:spLocks noGrp="1"/>
          </p:cNvSpPr>
          <p:nvPr>
            <p:ph type="media" sz="quarter" idx="11"/>
          </p:nvPr>
        </p:nvSpPr>
        <p:spPr>
          <a:xfrm>
            <a:off x="609604" y="1670055"/>
            <a:ext cx="13408025" cy="4811713"/>
          </a:xfrm>
        </p:spPr>
        <p:txBody>
          <a:bodyPr/>
          <a:lstStyle/>
          <a:p>
            <a:endParaRPr lang="en-US"/>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Tree>
    <p:extLst>
      <p:ext uri="{BB962C8B-B14F-4D97-AF65-F5344CB8AC3E}">
        <p14:creationId xmlns:p14="http://schemas.microsoft.com/office/powerpoint/2010/main" val="202164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23303" y="129985"/>
            <a:ext cx="12668811" cy="2140397"/>
          </a:xfrm>
          <a:prstGeom prst="rect">
            <a:avLst/>
          </a:prstGeom>
          <a:noFill/>
          <a:ln>
            <a:noFill/>
          </a:ln>
          <a:effectLst/>
        </p:spPr>
        <p:txBody>
          <a:bodyPr lIns="109676" tIns="109676" rIns="109676" bIns="109676" anchor="ctr"/>
          <a:lstStyle/>
          <a:p>
            <a:pPr defTabSz="1096653">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763256" y="292292"/>
            <a:ext cx="2533892" cy="1970101"/>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494472" y="2934655"/>
            <a:ext cx="11097103" cy="2289857"/>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30" indent="0" algn="ctr">
              <a:buNone/>
              <a:defRPr>
                <a:solidFill>
                  <a:schemeClr val="tx1">
                    <a:tint val="75000"/>
                  </a:schemeClr>
                </a:solidFill>
              </a:defRPr>
            </a:lvl2pPr>
            <a:lvl3pPr marL="1096653" indent="0" algn="ctr">
              <a:buNone/>
              <a:defRPr>
                <a:solidFill>
                  <a:schemeClr val="tx1">
                    <a:tint val="75000"/>
                  </a:schemeClr>
                </a:solidFill>
              </a:defRPr>
            </a:lvl3pPr>
            <a:lvl4pPr marL="1644981" indent="0" algn="ctr">
              <a:buNone/>
              <a:defRPr>
                <a:solidFill>
                  <a:schemeClr val="tx1">
                    <a:tint val="75000"/>
                  </a:schemeClr>
                </a:solidFill>
              </a:defRPr>
            </a:lvl4pPr>
            <a:lvl5pPr marL="2193312" indent="0" algn="ctr">
              <a:buNone/>
              <a:defRPr>
                <a:solidFill>
                  <a:schemeClr val="tx1">
                    <a:tint val="75000"/>
                  </a:schemeClr>
                </a:solidFill>
              </a:defRPr>
            </a:lvl5pPr>
            <a:lvl6pPr marL="2741648" indent="0" algn="ctr">
              <a:buNone/>
              <a:defRPr>
                <a:solidFill>
                  <a:schemeClr val="tx1">
                    <a:tint val="75000"/>
                  </a:schemeClr>
                </a:solidFill>
              </a:defRPr>
            </a:lvl6pPr>
            <a:lvl7pPr marL="3289961" indent="0" algn="ctr">
              <a:buNone/>
              <a:defRPr>
                <a:solidFill>
                  <a:schemeClr val="tx1">
                    <a:tint val="75000"/>
                  </a:schemeClr>
                </a:solidFill>
              </a:defRPr>
            </a:lvl7pPr>
            <a:lvl8pPr marL="3838296" indent="0" algn="ctr">
              <a:buNone/>
              <a:defRPr>
                <a:solidFill>
                  <a:schemeClr val="tx1">
                    <a:tint val="75000"/>
                  </a:schemeClr>
                </a:solidFill>
              </a:defRPr>
            </a:lvl8pPr>
            <a:lvl9pPr marL="4386619"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67496473"/>
      </p:ext>
    </p:extLst>
  </p:cSld>
  <p:clrMapOvr>
    <a:masterClrMapping/>
  </p:clrMapOvr>
  <p:transition xmlns:p14="http://schemas.microsoft.com/office/powerpoint/2010/mai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09605" y="548642"/>
            <a:ext cx="13411200" cy="664800"/>
          </a:xfrm>
          <a:prstGeom prst="rect">
            <a:avLst/>
          </a:prstGeom>
          <a:noFill/>
          <a:ln>
            <a:noFill/>
          </a:ln>
        </p:spPr>
        <p:txBody>
          <a:bodyPr lIns="109663" tIns="109663" rIns="109663" bIns="109663"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44" name="Shape 44"/>
          <p:cNvSpPr txBox="1">
            <a:spLocks noGrp="1"/>
          </p:cNvSpPr>
          <p:nvPr>
            <p:ph type="body" idx="1"/>
          </p:nvPr>
        </p:nvSpPr>
        <p:spPr>
          <a:xfrm>
            <a:off x="609605" y="1706880"/>
            <a:ext cx="13411200" cy="3533280"/>
          </a:xfrm>
          <a:prstGeom prst="rect">
            <a:avLst/>
          </a:prstGeom>
          <a:noFill/>
          <a:ln>
            <a:noFill/>
          </a:ln>
        </p:spPr>
        <p:txBody>
          <a:bodyPr lIns="109663" tIns="109663" rIns="109663" bIns="109663"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090" marR="0" lvl="2" indent="-101544"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180" marR="0" lvl="3" indent="-121856"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269" marR="0" lvl="4" indent="-121856"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714" marR="0" lvl="5"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036" marR="0" lvl="6"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391" marR="0" lvl="7"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736" marR="0" lvl="8"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5727800"/>
            <a:ext cx="14630400" cy="2501760"/>
          </a:xfrm>
          <a:prstGeom prst="rect">
            <a:avLst/>
          </a:prstGeom>
          <a:solidFill>
            <a:schemeClr val="accent1"/>
          </a:solidFill>
          <a:ln>
            <a:noFill/>
          </a:ln>
        </p:spPr>
        <p:txBody>
          <a:bodyPr lIns="537547" tIns="2042724" rIns="109663" bIns="54830" anchor="t" anchorCtr="0">
            <a:noAutofit/>
          </a:bodyPr>
          <a:lstStyle/>
          <a:p>
            <a:pPr defTabSz="822560">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15190163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5" name="TextBox 4"/>
          <p:cNvSpPr txBox="1"/>
          <p:nvPr/>
        </p:nvSpPr>
        <p:spPr bwMode="white">
          <a:xfrm>
            <a:off x="123266" y="129985"/>
            <a:ext cx="11542096" cy="2140397"/>
          </a:xfrm>
          <a:prstGeom prst="rect">
            <a:avLst/>
          </a:prstGeom>
          <a:noFill/>
          <a:ln>
            <a:noFill/>
          </a:ln>
          <a:effectLst/>
        </p:spPr>
        <p:txBody>
          <a:bodyPr lIns="109676" tIns="109676" rIns="109676" bIns="109676" anchor="ctr"/>
          <a:lstStyle/>
          <a:p>
            <a:pPr defTabSz="1096653">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6645" y="193748"/>
            <a:ext cx="2167110" cy="2167110"/>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504507" y="2934688"/>
            <a:ext cx="11087101" cy="3011779"/>
          </a:xfrm>
          <a:prstGeom prst="rect">
            <a:avLst/>
          </a:prstGeom>
        </p:spPr>
        <p:txBody>
          <a:bodyPr lIns="82283" tIns="82283" rIns="82283" bIns="82283">
            <a:noAutofit/>
          </a:bodyPr>
          <a:lstStyle>
            <a:lvl1pPr marL="514096" indent="-514096" algn="l">
              <a:lnSpc>
                <a:spcPct val="100000"/>
              </a:lnSpc>
              <a:spcBef>
                <a:spcPts val="0"/>
              </a:spcBef>
              <a:buFont typeface="Wingdings" charset="2"/>
              <a:buChar char="q"/>
              <a:defRPr sz="2500" baseline="0">
                <a:solidFill>
                  <a:schemeClr val="accent3">
                    <a:lumMod val="50000"/>
                  </a:schemeClr>
                </a:solidFill>
              </a:defRPr>
            </a:lvl1pPr>
            <a:lvl2pPr marL="548330" indent="0" algn="ctr">
              <a:buNone/>
              <a:defRPr>
                <a:solidFill>
                  <a:schemeClr val="tx1">
                    <a:tint val="75000"/>
                  </a:schemeClr>
                </a:solidFill>
              </a:defRPr>
            </a:lvl2pPr>
            <a:lvl3pPr marL="1096653" indent="0" algn="ctr">
              <a:buNone/>
              <a:defRPr>
                <a:solidFill>
                  <a:schemeClr val="tx1">
                    <a:tint val="75000"/>
                  </a:schemeClr>
                </a:solidFill>
              </a:defRPr>
            </a:lvl3pPr>
            <a:lvl4pPr marL="1644981" indent="0" algn="ctr">
              <a:buNone/>
              <a:defRPr>
                <a:solidFill>
                  <a:schemeClr val="tx1">
                    <a:tint val="75000"/>
                  </a:schemeClr>
                </a:solidFill>
              </a:defRPr>
            </a:lvl4pPr>
            <a:lvl5pPr marL="2193312" indent="0" algn="ctr">
              <a:buNone/>
              <a:defRPr>
                <a:solidFill>
                  <a:schemeClr val="tx1">
                    <a:tint val="75000"/>
                  </a:schemeClr>
                </a:solidFill>
              </a:defRPr>
            </a:lvl5pPr>
            <a:lvl6pPr marL="2741648" indent="0" algn="ctr">
              <a:buNone/>
              <a:defRPr>
                <a:solidFill>
                  <a:schemeClr val="tx1">
                    <a:tint val="75000"/>
                  </a:schemeClr>
                </a:solidFill>
              </a:defRPr>
            </a:lvl6pPr>
            <a:lvl7pPr marL="3289961" indent="0" algn="ctr">
              <a:buNone/>
              <a:defRPr>
                <a:solidFill>
                  <a:schemeClr val="tx1">
                    <a:tint val="75000"/>
                  </a:schemeClr>
                </a:solidFill>
              </a:defRPr>
            </a:lvl7pPr>
            <a:lvl8pPr marL="3838296" indent="0" algn="ctr">
              <a:buNone/>
              <a:defRPr>
                <a:solidFill>
                  <a:schemeClr val="tx1">
                    <a:tint val="75000"/>
                  </a:schemeClr>
                </a:solidFill>
              </a:defRPr>
            </a:lvl8pPr>
            <a:lvl9pPr marL="438661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2782482"/>
      </p:ext>
    </p:extLst>
  </p:cSld>
  <p:clrMapOvr>
    <a:masterClrMapping/>
  </p:clrMapOvr>
  <p:transition xmlns:p14="http://schemas.microsoft.com/office/powerpoint/2010/main" spd="med">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2128841" y="1725213"/>
            <a:ext cx="10372800" cy="2732640"/>
          </a:xfrm>
          <a:prstGeom prst="rect">
            <a:avLst/>
          </a:prstGeom>
          <a:noFill/>
          <a:ln>
            <a:noFill/>
          </a:ln>
        </p:spPr>
        <p:txBody>
          <a:bodyPr lIns="109662" tIns="109662" rIns="109662" bIns="109662" anchor="b" anchorCtr="0"/>
          <a:lstStyle>
            <a:lvl1pPr marL="0" marR="0" lvl="0" indent="0" algn="l" rtl="0">
              <a:lnSpc>
                <a:spcPct val="90000"/>
              </a:lnSpc>
              <a:spcBef>
                <a:spcPts val="0"/>
              </a:spcBef>
              <a:spcAft>
                <a:spcPts val="0"/>
              </a:spcAft>
              <a:buClr>
                <a:srgbClr val="435464"/>
              </a:buClr>
              <a:buFont typeface="Cabin"/>
              <a:buNone/>
              <a:defRPr sz="4800" b="0" i="0" u="none" strike="noStrike" cap="none">
                <a:solidFill>
                  <a:srgbClr val="435464"/>
                </a:solidFill>
                <a:latin typeface="Cabin"/>
                <a:ea typeface="Cabin"/>
                <a:cs typeface="Cabin"/>
                <a:sym typeface="Cabin"/>
              </a:defRPr>
            </a:lvl1pPr>
            <a:lvl2pPr marL="0" marR="0" lvl="1" indent="142165"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2pPr>
            <a:lvl3pPr marL="0" marR="0" lvl="2" indent="284315"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3pPr>
            <a:lvl4pPr marL="0" marR="0" lvl="3" indent="406176"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4pPr>
            <a:lvl5pPr marL="0" marR="0" lvl="4" indent="528033"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5pPr>
            <a:lvl6pPr marL="0" marR="0" lvl="5" indent="670185"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6pPr>
            <a:lvl7pPr marL="0" marR="0" lvl="6" indent="832640"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7pPr>
            <a:lvl8pPr marL="0" marR="0" lvl="7" indent="954526"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8pPr>
            <a:lvl9pPr marL="0" marR="0" lvl="8" indent="1076357"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9pPr>
          </a:lstStyle>
          <a:p>
            <a:endParaRPr/>
          </a:p>
        </p:txBody>
      </p:sp>
      <p:sp>
        <p:nvSpPr>
          <p:cNvPr id="71" name="Shape 71"/>
          <p:cNvSpPr txBox="1">
            <a:spLocks noGrp="1"/>
          </p:cNvSpPr>
          <p:nvPr>
            <p:ph type="body" idx="1"/>
          </p:nvPr>
        </p:nvSpPr>
        <p:spPr>
          <a:xfrm>
            <a:off x="2128841" y="4446981"/>
            <a:ext cx="10372800" cy="1092960"/>
          </a:xfrm>
          <a:prstGeom prst="rect">
            <a:avLst/>
          </a:prstGeom>
          <a:noFill/>
          <a:ln>
            <a:noFill/>
          </a:ln>
        </p:spPr>
        <p:txBody>
          <a:bodyPr lIns="109662" tIns="109662" rIns="109662" bIns="109662" anchor="t" anchorCtr="0"/>
          <a:lstStyle>
            <a:lvl1pPr marL="0" marR="0" lvl="0" indent="0" algn="ctr" rtl="0">
              <a:lnSpc>
                <a:spcPct val="100000"/>
              </a:lnSpc>
              <a:spcBef>
                <a:spcPts val="0"/>
              </a:spcBef>
              <a:spcAft>
                <a:spcPts val="0"/>
              </a:spcAft>
              <a:buClr>
                <a:srgbClr val="535353"/>
              </a:buClr>
              <a:buFont typeface="Cabin"/>
              <a:buNone/>
              <a:defRPr sz="3200" b="0" i="0" u="none" strike="noStrike" cap="none">
                <a:solidFill>
                  <a:srgbClr val="535353"/>
                </a:solidFill>
                <a:latin typeface="Cabin"/>
                <a:ea typeface="Cabin"/>
                <a:cs typeface="Cabin"/>
                <a:sym typeface="Cabin"/>
              </a:defRPr>
            </a:lvl1pPr>
            <a:lvl2pPr marL="0" marR="0" lvl="1" indent="142165" algn="ctr" rtl="0">
              <a:lnSpc>
                <a:spcPct val="100000"/>
              </a:lnSpc>
              <a:spcBef>
                <a:spcPts val="0"/>
              </a:spcBef>
              <a:spcAft>
                <a:spcPts val="0"/>
              </a:spcAft>
              <a:buClr>
                <a:srgbClr val="535353"/>
              </a:buClr>
              <a:buFont typeface="Cabin"/>
              <a:buNone/>
              <a:defRPr sz="3200" b="0" i="0" u="none" strike="noStrike" cap="none">
                <a:solidFill>
                  <a:srgbClr val="535353"/>
                </a:solidFill>
                <a:latin typeface="Cabin"/>
                <a:ea typeface="Cabin"/>
                <a:cs typeface="Cabin"/>
                <a:sym typeface="Cabin"/>
              </a:defRPr>
            </a:lvl2pPr>
            <a:lvl3pPr marL="0" marR="0" lvl="2" indent="284315" algn="ctr" rtl="0">
              <a:lnSpc>
                <a:spcPct val="100000"/>
              </a:lnSpc>
              <a:spcBef>
                <a:spcPts val="0"/>
              </a:spcBef>
              <a:spcAft>
                <a:spcPts val="0"/>
              </a:spcAft>
              <a:buClr>
                <a:srgbClr val="535353"/>
              </a:buClr>
              <a:buFont typeface="Cabin"/>
              <a:buNone/>
              <a:defRPr sz="3200" b="0" i="0" u="none" strike="noStrike" cap="none">
                <a:solidFill>
                  <a:srgbClr val="535353"/>
                </a:solidFill>
                <a:latin typeface="Cabin"/>
                <a:ea typeface="Cabin"/>
                <a:cs typeface="Cabin"/>
                <a:sym typeface="Cabin"/>
              </a:defRPr>
            </a:lvl3pPr>
            <a:lvl4pPr marL="0" marR="0" lvl="3" indent="406176" algn="ctr" rtl="0">
              <a:lnSpc>
                <a:spcPct val="100000"/>
              </a:lnSpc>
              <a:spcBef>
                <a:spcPts val="0"/>
              </a:spcBef>
              <a:spcAft>
                <a:spcPts val="0"/>
              </a:spcAft>
              <a:buClr>
                <a:srgbClr val="535353"/>
              </a:buClr>
              <a:buFont typeface="Cabin"/>
              <a:buNone/>
              <a:defRPr sz="3200" b="0" i="0" u="none" strike="noStrike" cap="none">
                <a:solidFill>
                  <a:srgbClr val="535353"/>
                </a:solidFill>
                <a:latin typeface="Cabin"/>
                <a:ea typeface="Cabin"/>
                <a:cs typeface="Cabin"/>
                <a:sym typeface="Cabin"/>
              </a:defRPr>
            </a:lvl4pPr>
            <a:lvl5pPr marL="0" marR="0" lvl="4" indent="528033" algn="ctr" rtl="0">
              <a:lnSpc>
                <a:spcPct val="100000"/>
              </a:lnSpc>
              <a:spcBef>
                <a:spcPts val="0"/>
              </a:spcBef>
              <a:spcAft>
                <a:spcPts val="0"/>
              </a:spcAft>
              <a:buClr>
                <a:srgbClr val="535353"/>
              </a:buClr>
              <a:buFont typeface="Cabin"/>
              <a:buNone/>
              <a:defRPr sz="3200" b="0" i="0" u="none" strike="noStrike" cap="none">
                <a:solidFill>
                  <a:srgbClr val="535353"/>
                </a:solidFill>
                <a:latin typeface="Cabin"/>
                <a:ea typeface="Cabin"/>
                <a:cs typeface="Cabin"/>
                <a:sym typeface="Cabin"/>
              </a:defRPr>
            </a:lvl5pPr>
            <a:lvl6pPr marL="1644999" marR="0" lvl="5" indent="142165" algn="l" rtl="0">
              <a:lnSpc>
                <a:spcPct val="100000"/>
              </a:lnSpc>
              <a:spcBef>
                <a:spcPts val="2240"/>
              </a:spcBef>
              <a:spcAft>
                <a:spcPts val="0"/>
              </a:spcAft>
              <a:buClr>
                <a:srgbClr val="535353"/>
              </a:buClr>
              <a:buSzPct val="80000"/>
              <a:buFont typeface="Cabin"/>
              <a:buChar char="•"/>
              <a:defRPr sz="3200" b="0" i="0" u="none" strike="noStrike" cap="none">
                <a:solidFill>
                  <a:srgbClr val="535353"/>
                </a:solidFill>
                <a:latin typeface="Cabin"/>
                <a:ea typeface="Cabin"/>
                <a:cs typeface="Cabin"/>
                <a:sym typeface="Cabin"/>
              </a:defRPr>
            </a:lvl6pPr>
            <a:lvl7pPr marL="1909017" marR="0" lvl="6" indent="121855" algn="l" rtl="0">
              <a:lnSpc>
                <a:spcPct val="100000"/>
              </a:lnSpc>
              <a:spcBef>
                <a:spcPts val="2240"/>
              </a:spcBef>
              <a:spcAft>
                <a:spcPts val="0"/>
              </a:spcAft>
              <a:buClr>
                <a:srgbClr val="535353"/>
              </a:buClr>
              <a:buSzPct val="80000"/>
              <a:buFont typeface="Cabin"/>
              <a:buChar char="•"/>
              <a:defRPr sz="3200" b="0" i="0" u="none" strike="noStrike" cap="none">
                <a:solidFill>
                  <a:srgbClr val="535353"/>
                </a:solidFill>
                <a:latin typeface="Cabin"/>
                <a:ea typeface="Cabin"/>
                <a:cs typeface="Cabin"/>
                <a:sym typeface="Cabin"/>
              </a:defRPr>
            </a:lvl7pPr>
            <a:lvl8pPr marL="2173033" marR="0" lvl="7" indent="101543" algn="l" rtl="0">
              <a:lnSpc>
                <a:spcPct val="100000"/>
              </a:lnSpc>
              <a:spcBef>
                <a:spcPts val="2240"/>
              </a:spcBef>
              <a:spcAft>
                <a:spcPts val="0"/>
              </a:spcAft>
              <a:buClr>
                <a:srgbClr val="535353"/>
              </a:buClr>
              <a:buSzPct val="80000"/>
              <a:buFont typeface="Cabin"/>
              <a:buChar char="•"/>
              <a:defRPr sz="3200" b="0" i="0" u="none" strike="noStrike" cap="none">
                <a:solidFill>
                  <a:srgbClr val="535353"/>
                </a:solidFill>
                <a:latin typeface="Cabin"/>
                <a:ea typeface="Cabin"/>
                <a:cs typeface="Cabin"/>
                <a:sym typeface="Cabin"/>
              </a:defRPr>
            </a:lvl8pPr>
            <a:lvl9pPr marL="2416736" marR="0" lvl="8" indent="142165" algn="l" rtl="0">
              <a:lnSpc>
                <a:spcPct val="100000"/>
              </a:lnSpc>
              <a:spcBef>
                <a:spcPts val="2240"/>
              </a:spcBef>
              <a:spcAft>
                <a:spcPts val="0"/>
              </a:spcAft>
              <a:buClr>
                <a:srgbClr val="535353"/>
              </a:buClr>
              <a:buSzPct val="80000"/>
              <a:buFont typeface="Cabin"/>
              <a:buChar char="•"/>
              <a:defRPr sz="3200" b="0" i="0" u="none" strike="noStrike" cap="none">
                <a:solidFill>
                  <a:srgbClr val="535353"/>
                </a:solidFill>
                <a:latin typeface="Cabin"/>
                <a:ea typeface="Cabin"/>
                <a:cs typeface="Cabin"/>
                <a:sym typeface="Cabin"/>
              </a:defRPr>
            </a:lvl9pPr>
          </a:lstStyle>
          <a:p>
            <a:endParaRPr/>
          </a:p>
        </p:txBody>
      </p:sp>
      <p:sp>
        <p:nvSpPr>
          <p:cNvPr id="72" name="Shape 72"/>
          <p:cNvSpPr txBox="1">
            <a:spLocks noGrp="1"/>
          </p:cNvSpPr>
          <p:nvPr>
            <p:ph type="sldNum" idx="12"/>
          </p:nvPr>
        </p:nvSpPr>
        <p:spPr>
          <a:xfrm>
            <a:off x="7171727" y="7822406"/>
            <a:ext cx="276000" cy="299040"/>
          </a:xfrm>
          <a:prstGeom prst="rect">
            <a:avLst/>
          </a:prstGeom>
          <a:noFill/>
          <a:ln>
            <a:noFill/>
          </a:ln>
        </p:spPr>
        <p:txBody>
          <a:bodyPr lIns="51430" tIns="51430" rIns="51430" bIns="51430" anchor="t" anchorCtr="0">
            <a:noAutofit/>
          </a:bodyPr>
          <a:lstStyle/>
          <a:p>
            <a:pPr algn="ctr" defTabSz="822515">
              <a:buClr>
                <a:srgbClr val="535353"/>
              </a:buClr>
              <a:buSzPct val="25000"/>
            </a:pPr>
            <a:fld id="{00000000-1234-1234-1234-123412341234}" type="slidenum">
              <a:rPr lang="en" sz="1400" kern="0" smtClean="0">
                <a:solidFill>
                  <a:srgbClr val="535353"/>
                </a:solidFill>
                <a:latin typeface="Cabin"/>
                <a:ea typeface="Cabin"/>
                <a:cs typeface="Cabin"/>
                <a:sym typeface="Cabin"/>
              </a:rPr>
              <a:pPr algn="ctr" defTabSz="822515">
                <a:buClr>
                  <a:srgbClr val="535353"/>
                </a:buClr>
                <a:buSzPct val="25000"/>
              </a:pPr>
              <a:t>‹#›</a:t>
            </a:fld>
            <a:endParaRPr lang="en" sz="1400" kern="0">
              <a:solidFill>
                <a:srgbClr val="535353"/>
              </a:solidFill>
              <a:latin typeface="Cabin"/>
              <a:ea typeface="Cabin"/>
              <a:cs typeface="Cabin"/>
              <a:sym typeface="Cabin"/>
            </a:endParaRPr>
          </a:p>
        </p:txBody>
      </p:sp>
    </p:spTree>
    <p:extLst>
      <p:ext uri="{BB962C8B-B14F-4D97-AF65-F5344CB8AC3E}">
        <p14:creationId xmlns:p14="http://schemas.microsoft.com/office/powerpoint/2010/main" val="353799320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73"/>
        <p:cNvGrpSpPr/>
        <p:nvPr/>
      </p:nvGrpSpPr>
      <p:grpSpPr>
        <a:xfrm>
          <a:off x="0" y="0"/>
          <a:ext cx="0" cy="0"/>
          <a:chOff x="0" y="0"/>
          <a:chExt cx="0" cy="0"/>
        </a:xfrm>
      </p:grpSpPr>
      <p:sp>
        <p:nvSpPr>
          <p:cNvPr id="74" name="Shape 74"/>
          <p:cNvSpPr txBox="1">
            <a:spLocks noGrp="1"/>
          </p:cNvSpPr>
          <p:nvPr>
            <p:ph type="ctrTitle"/>
          </p:nvPr>
        </p:nvSpPr>
        <p:spPr>
          <a:xfrm>
            <a:off x="1953504" y="3512843"/>
            <a:ext cx="9875520" cy="1203840"/>
          </a:xfrm>
          <a:prstGeom prst="rect">
            <a:avLst/>
          </a:prstGeom>
          <a:noFill/>
          <a:ln>
            <a:noFill/>
          </a:ln>
        </p:spPr>
        <p:txBody>
          <a:bodyPr lIns="109662" tIns="109662" rIns="109662" bIns="109662" anchor="ctr" anchorCtr="0"/>
          <a:lstStyle>
            <a:lvl1pPr marL="0" marR="0" lvl="0" indent="0" algn="l" rtl="0">
              <a:lnSpc>
                <a:spcPct val="90000"/>
              </a:lnSpc>
              <a:spcBef>
                <a:spcPts val="0"/>
              </a:spcBef>
              <a:spcAft>
                <a:spcPts val="0"/>
              </a:spcAft>
              <a:buClr>
                <a:srgbClr val="435464"/>
              </a:buClr>
              <a:buFont typeface="Cabin"/>
              <a:buNone/>
              <a:defRPr sz="4300" b="1" i="0" u="none" strike="noStrike" cap="none">
                <a:solidFill>
                  <a:srgbClr val="435464"/>
                </a:solidFill>
                <a:latin typeface="Cabin"/>
                <a:ea typeface="Cabin"/>
                <a:cs typeface="Cabin"/>
                <a:sym typeface="Cabin"/>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75" name="Shape 75"/>
          <p:cNvSpPr txBox="1">
            <a:spLocks noGrp="1"/>
          </p:cNvSpPr>
          <p:nvPr>
            <p:ph type="subTitle" idx="1"/>
          </p:nvPr>
        </p:nvSpPr>
        <p:spPr>
          <a:xfrm>
            <a:off x="2306179" y="4546928"/>
            <a:ext cx="9875520" cy="504480"/>
          </a:xfrm>
          <a:prstGeom prst="rect">
            <a:avLst/>
          </a:prstGeom>
          <a:noFill/>
          <a:ln>
            <a:noFill/>
          </a:ln>
        </p:spPr>
        <p:txBody>
          <a:bodyPr lIns="109662" tIns="109662" rIns="109662" bIns="109662" anchor="t" anchorCtr="0"/>
          <a:lstStyle>
            <a:lvl1pPr marL="0" marR="0" lvl="0" indent="0" algn="l" rtl="0">
              <a:lnSpc>
                <a:spcPct val="90000"/>
              </a:lnSpc>
              <a:spcBef>
                <a:spcPts val="0"/>
              </a:spcBef>
              <a:spcAft>
                <a:spcPts val="0"/>
              </a:spcAft>
              <a:buClr>
                <a:srgbClr val="435464"/>
              </a:buClr>
              <a:buFont typeface="Arial"/>
              <a:buNone/>
              <a:defRPr sz="2400" b="0" i="0" u="none" strike="noStrike" cap="none">
                <a:solidFill>
                  <a:srgbClr val="435464"/>
                </a:solidFill>
                <a:latin typeface="Cabin"/>
                <a:ea typeface="Cabin"/>
                <a:cs typeface="Cabin"/>
                <a:sym typeface="Cabin"/>
              </a:defRPr>
            </a:lvl1pPr>
            <a:lvl2pPr marL="548337" marR="0" lvl="1" indent="-20318" algn="l" rtl="0">
              <a:lnSpc>
                <a:spcPct val="100000"/>
              </a:lnSpc>
              <a:spcBef>
                <a:spcPts val="800"/>
              </a:spcBef>
              <a:spcAft>
                <a:spcPts val="0"/>
              </a:spcAft>
              <a:buClr>
                <a:srgbClr val="888888"/>
              </a:buClr>
              <a:buFont typeface="Merriweather Sans"/>
              <a:buNone/>
              <a:defRPr sz="2400" b="0" i="0" u="none" strike="noStrike" cap="none">
                <a:solidFill>
                  <a:srgbClr val="888888"/>
                </a:solidFill>
                <a:latin typeface="Cabin"/>
                <a:ea typeface="Cabin"/>
                <a:cs typeface="Cabin"/>
                <a:sym typeface="Cabin"/>
              </a:defRPr>
            </a:lvl2pPr>
            <a:lvl3pPr marL="1096666" marR="0" lvl="2" indent="-20318" algn="l" rtl="0">
              <a:lnSpc>
                <a:spcPct val="100000"/>
              </a:lnSpc>
              <a:spcBef>
                <a:spcPts val="800"/>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3pPr>
            <a:lvl4pPr marL="1644999" marR="0" lvl="3" indent="0" algn="l" rtl="0">
              <a:lnSpc>
                <a:spcPct val="100000"/>
              </a:lnSpc>
              <a:spcBef>
                <a:spcPts val="800"/>
              </a:spcBef>
              <a:spcAft>
                <a:spcPts val="0"/>
              </a:spcAft>
              <a:buClr>
                <a:srgbClr val="888888"/>
              </a:buClr>
              <a:buFont typeface="Merriweather Sans"/>
              <a:buNone/>
              <a:defRPr sz="1900" b="0" i="0" u="none" strike="noStrike" cap="none">
                <a:solidFill>
                  <a:srgbClr val="888888"/>
                </a:solidFill>
                <a:latin typeface="Cabin"/>
                <a:ea typeface="Cabin"/>
                <a:cs typeface="Cabin"/>
                <a:sym typeface="Cabin"/>
              </a:defRPr>
            </a:lvl4pPr>
            <a:lvl5pPr marL="2193337" marR="0" lvl="4" indent="0" algn="l" rtl="0">
              <a:lnSpc>
                <a:spcPct val="100000"/>
              </a:lnSpc>
              <a:spcBef>
                <a:spcPts val="800"/>
              </a:spcBef>
              <a:spcAft>
                <a:spcPts val="0"/>
              </a:spcAft>
              <a:buClr>
                <a:srgbClr val="888888"/>
              </a:buClr>
              <a:buFont typeface="Merriweather Sans"/>
              <a:buNone/>
              <a:defRPr sz="1900" b="0" i="0" u="none" strike="noStrike" cap="none">
                <a:solidFill>
                  <a:srgbClr val="888888"/>
                </a:solidFill>
                <a:latin typeface="Cabin"/>
                <a:ea typeface="Cabin"/>
                <a:cs typeface="Cabin"/>
                <a:sym typeface="Cabin"/>
              </a:defRPr>
            </a:lvl5pPr>
            <a:lvl6pPr marL="2741682" marR="0" lvl="5"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6pPr>
            <a:lvl7pPr marL="3289998" marR="0" lvl="6"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7pPr>
            <a:lvl8pPr marL="3838340" marR="0" lvl="7"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8pPr>
            <a:lvl9pPr marL="4386669" marR="0" lvl="8" indent="0"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9pPr>
          </a:lstStyle>
          <a:p>
            <a:endParaRPr/>
          </a:p>
        </p:txBody>
      </p:sp>
      <p:pic>
        <p:nvPicPr>
          <p:cNvPr id="76" name="Shape 7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99779" y="424205"/>
            <a:ext cx="2640000" cy="2610720"/>
          </a:xfrm>
          <a:prstGeom prst="rect">
            <a:avLst/>
          </a:prstGeom>
          <a:noFill/>
          <a:ln>
            <a:noFill/>
          </a:ln>
        </p:spPr>
      </p:pic>
    </p:spTree>
    <p:extLst>
      <p:ext uri="{BB962C8B-B14F-4D97-AF65-F5344CB8AC3E}">
        <p14:creationId xmlns:p14="http://schemas.microsoft.com/office/powerpoint/2010/main" val="248924704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4_Title Slide">
    <p:spTree>
      <p:nvGrpSpPr>
        <p:cNvPr id="1" name="Shape 83"/>
        <p:cNvGrpSpPr/>
        <p:nvPr/>
      </p:nvGrpSpPr>
      <p:grpSpPr>
        <a:xfrm>
          <a:off x="0" y="0"/>
          <a:ext cx="0" cy="0"/>
          <a:chOff x="0" y="0"/>
          <a:chExt cx="0" cy="0"/>
        </a:xfrm>
      </p:grpSpPr>
      <p:sp>
        <p:nvSpPr>
          <p:cNvPr id="84" name="Shape 84"/>
          <p:cNvSpPr txBox="1">
            <a:spLocks noGrp="1"/>
          </p:cNvSpPr>
          <p:nvPr>
            <p:ph type="ctrTitle"/>
          </p:nvPr>
        </p:nvSpPr>
        <p:spPr>
          <a:xfrm>
            <a:off x="1953504" y="3512843"/>
            <a:ext cx="9875520" cy="1203840"/>
          </a:xfrm>
          <a:prstGeom prst="rect">
            <a:avLst/>
          </a:prstGeom>
          <a:noFill/>
          <a:ln>
            <a:noFill/>
          </a:ln>
        </p:spPr>
        <p:txBody>
          <a:bodyPr lIns="109662" tIns="109662" rIns="109662" bIns="109662" anchor="ctr" anchorCtr="0"/>
          <a:lstStyle>
            <a:lvl1pPr marL="0" marR="0" lvl="0" indent="0" algn="l" rtl="0">
              <a:lnSpc>
                <a:spcPct val="90000"/>
              </a:lnSpc>
              <a:spcBef>
                <a:spcPts val="0"/>
              </a:spcBef>
              <a:spcAft>
                <a:spcPts val="0"/>
              </a:spcAft>
              <a:buClr>
                <a:srgbClr val="435464"/>
              </a:buClr>
              <a:buFont typeface="Cabin"/>
              <a:buNone/>
              <a:defRPr sz="4300" b="1" i="0" u="none" strike="noStrike" cap="none">
                <a:solidFill>
                  <a:srgbClr val="435464"/>
                </a:solidFill>
                <a:latin typeface="Cabin"/>
                <a:ea typeface="Cabin"/>
                <a:cs typeface="Cabin"/>
                <a:sym typeface="Cabin"/>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85" name="Shape 85"/>
          <p:cNvSpPr txBox="1">
            <a:spLocks noGrp="1"/>
          </p:cNvSpPr>
          <p:nvPr>
            <p:ph type="subTitle" idx="1"/>
          </p:nvPr>
        </p:nvSpPr>
        <p:spPr>
          <a:xfrm>
            <a:off x="2306179" y="4546928"/>
            <a:ext cx="9875520" cy="504480"/>
          </a:xfrm>
          <a:prstGeom prst="rect">
            <a:avLst/>
          </a:prstGeom>
          <a:noFill/>
          <a:ln>
            <a:noFill/>
          </a:ln>
        </p:spPr>
        <p:txBody>
          <a:bodyPr lIns="109662" tIns="109662" rIns="109662" bIns="109662" anchor="t" anchorCtr="0"/>
          <a:lstStyle>
            <a:lvl1pPr marL="0" marR="0" lvl="0" indent="0" algn="l" rtl="0">
              <a:lnSpc>
                <a:spcPct val="90000"/>
              </a:lnSpc>
              <a:spcBef>
                <a:spcPts val="0"/>
              </a:spcBef>
              <a:spcAft>
                <a:spcPts val="0"/>
              </a:spcAft>
              <a:buClr>
                <a:srgbClr val="435464"/>
              </a:buClr>
              <a:buFont typeface="Arial"/>
              <a:buNone/>
              <a:defRPr sz="2400" b="0" i="0" u="none" strike="noStrike" cap="none">
                <a:solidFill>
                  <a:srgbClr val="435464"/>
                </a:solidFill>
                <a:latin typeface="Cabin"/>
                <a:ea typeface="Cabin"/>
                <a:cs typeface="Cabin"/>
                <a:sym typeface="Cabin"/>
              </a:defRPr>
            </a:lvl1pPr>
            <a:lvl2pPr marL="548337" marR="0" lvl="1" indent="-20318" algn="l" rtl="0">
              <a:lnSpc>
                <a:spcPct val="100000"/>
              </a:lnSpc>
              <a:spcBef>
                <a:spcPts val="800"/>
              </a:spcBef>
              <a:spcAft>
                <a:spcPts val="0"/>
              </a:spcAft>
              <a:buClr>
                <a:srgbClr val="888888"/>
              </a:buClr>
              <a:buFont typeface="Merriweather Sans"/>
              <a:buNone/>
              <a:defRPr sz="2400" b="0" i="0" u="none" strike="noStrike" cap="none">
                <a:solidFill>
                  <a:srgbClr val="888888"/>
                </a:solidFill>
                <a:latin typeface="Cabin"/>
                <a:ea typeface="Cabin"/>
                <a:cs typeface="Cabin"/>
                <a:sym typeface="Cabin"/>
              </a:defRPr>
            </a:lvl2pPr>
            <a:lvl3pPr marL="1096666" marR="0" lvl="2" indent="-20318" algn="l" rtl="0">
              <a:lnSpc>
                <a:spcPct val="100000"/>
              </a:lnSpc>
              <a:spcBef>
                <a:spcPts val="800"/>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3pPr>
            <a:lvl4pPr marL="1644999" marR="0" lvl="3" indent="0" algn="l" rtl="0">
              <a:lnSpc>
                <a:spcPct val="100000"/>
              </a:lnSpc>
              <a:spcBef>
                <a:spcPts val="800"/>
              </a:spcBef>
              <a:spcAft>
                <a:spcPts val="0"/>
              </a:spcAft>
              <a:buClr>
                <a:srgbClr val="888888"/>
              </a:buClr>
              <a:buFont typeface="Merriweather Sans"/>
              <a:buNone/>
              <a:defRPr sz="1900" b="0" i="0" u="none" strike="noStrike" cap="none">
                <a:solidFill>
                  <a:srgbClr val="888888"/>
                </a:solidFill>
                <a:latin typeface="Cabin"/>
                <a:ea typeface="Cabin"/>
                <a:cs typeface="Cabin"/>
                <a:sym typeface="Cabin"/>
              </a:defRPr>
            </a:lvl4pPr>
            <a:lvl5pPr marL="2193337" marR="0" lvl="4" indent="0" algn="l" rtl="0">
              <a:lnSpc>
                <a:spcPct val="100000"/>
              </a:lnSpc>
              <a:spcBef>
                <a:spcPts val="800"/>
              </a:spcBef>
              <a:spcAft>
                <a:spcPts val="0"/>
              </a:spcAft>
              <a:buClr>
                <a:srgbClr val="888888"/>
              </a:buClr>
              <a:buFont typeface="Merriweather Sans"/>
              <a:buNone/>
              <a:defRPr sz="1900" b="0" i="0" u="none" strike="noStrike" cap="none">
                <a:solidFill>
                  <a:srgbClr val="888888"/>
                </a:solidFill>
                <a:latin typeface="Cabin"/>
                <a:ea typeface="Cabin"/>
                <a:cs typeface="Cabin"/>
                <a:sym typeface="Cabin"/>
              </a:defRPr>
            </a:lvl5pPr>
            <a:lvl6pPr marL="2741682" marR="0" lvl="5"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6pPr>
            <a:lvl7pPr marL="3289998" marR="0" lvl="6"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7pPr>
            <a:lvl8pPr marL="3838340" marR="0" lvl="7"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8pPr>
            <a:lvl9pPr marL="4386669" marR="0" lvl="8" indent="0"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9pPr>
          </a:lstStyle>
          <a:p>
            <a:endParaRPr/>
          </a:p>
        </p:txBody>
      </p:sp>
      <p:pic>
        <p:nvPicPr>
          <p:cNvPr id="86" name="Shape 8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99779" y="424205"/>
            <a:ext cx="2640000" cy="2610720"/>
          </a:xfrm>
          <a:prstGeom prst="rect">
            <a:avLst/>
          </a:prstGeom>
          <a:noFill/>
          <a:ln>
            <a:noFill/>
          </a:ln>
        </p:spPr>
      </p:pic>
    </p:spTree>
    <p:extLst>
      <p:ext uri="{BB962C8B-B14F-4D97-AF65-F5344CB8AC3E}">
        <p14:creationId xmlns:p14="http://schemas.microsoft.com/office/powerpoint/2010/main" val="290907787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96"/>
        <p:cNvGrpSpPr/>
        <p:nvPr/>
      </p:nvGrpSpPr>
      <p:grpSpPr>
        <a:xfrm>
          <a:off x="0" y="0"/>
          <a:ext cx="0" cy="0"/>
          <a:chOff x="0" y="0"/>
          <a:chExt cx="0" cy="0"/>
        </a:xfrm>
      </p:grpSpPr>
      <p:sp>
        <p:nvSpPr>
          <p:cNvPr id="97" name="Shape 97"/>
          <p:cNvSpPr txBox="1">
            <a:spLocks noGrp="1"/>
          </p:cNvSpPr>
          <p:nvPr>
            <p:ph type="ctrTitle"/>
          </p:nvPr>
        </p:nvSpPr>
        <p:spPr>
          <a:xfrm>
            <a:off x="609600" y="2911001"/>
            <a:ext cx="10986720" cy="1203840"/>
          </a:xfrm>
          <a:prstGeom prst="rect">
            <a:avLst/>
          </a:prstGeom>
          <a:noFill/>
          <a:ln>
            <a:noFill/>
          </a:ln>
        </p:spPr>
        <p:txBody>
          <a:bodyPr lIns="109662" tIns="109662" rIns="109662" bIns="109662" anchor="b" anchorCtr="0"/>
          <a:lstStyle>
            <a:lvl1pPr marL="0" marR="0" lvl="0" indent="0" algn="l" rtl="0">
              <a:lnSpc>
                <a:spcPct val="90000"/>
              </a:lnSpc>
              <a:spcBef>
                <a:spcPts val="0"/>
              </a:spcBef>
              <a:spcAft>
                <a:spcPts val="0"/>
              </a:spcAft>
              <a:buClr>
                <a:schemeClr val="accent1"/>
              </a:buClr>
              <a:buFont typeface="Raleway"/>
              <a:buNone/>
              <a:defRPr sz="5300" b="0" i="0" u="none" strike="noStrike" cap="none">
                <a:solidFill>
                  <a:schemeClr val="accent1"/>
                </a:solidFill>
                <a:latin typeface="Raleway"/>
                <a:ea typeface="Raleway"/>
                <a:cs typeface="Raleway"/>
                <a:sym typeface="Raleway"/>
              </a:defRPr>
            </a:lvl1pPr>
            <a:lvl2pPr lvl="1" indent="0" rtl="0">
              <a:spcBef>
                <a:spcPts val="0"/>
              </a:spcBef>
              <a:buFont typeface="Arial"/>
              <a:buNone/>
              <a:defRPr sz="2300"/>
            </a:lvl2pPr>
            <a:lvl3pPr lvl="2" indent="0" rtl="0">
              <a:spcBef>
                <a:spcPts val="0"/>
              </a:spcBef>
              <a:buFont typeface="Arial"/>
              <a:buNone/>
              <a:defRPr sz="2300"/>
            </a:lvl3pPr>
            <a:lvl4pPr lvl="3" indent="0" rtl="0">
              <a:spcBef>
                <a:spcPts val="0"/>
              </a:spcBef>
              <a:buFont typeface="Arial"/>
              <a:buNone/>
              <a:defRPr sz="2300"/>
            </a:lvl4pPr>
            <a:lvl5pPr lvl="4" indent="0" rtl="0">
              <a:spcBef>
                <a:spcPts val="0"/>
              </a:spcBef>
              <a:buFont typeface="Arial"/>
              <a:buNone/>
              <a:defRPr sz="2300"/>
            </a:lvl5pPr>
            <a:lvl6pPr lvl="5" indent="0" rtl="0">
              <a:spcBef>
                <a:spcPts val="0"/>
              </a:spcBef>
              <a:buFont typeface="Arial"/>
              <a:buNone/>
              <a:defRPr sz="2300"/>
            </a:lvl6pPr>
            <a:lvl7pPr lvl="6" indent="0" rtl="0">
              <a:spcBef>
                <a:spcPts val="0"/>
              </a:spcBef>
              <a:buFont typeface="Arial"/>
              <a:buNone/>
              <a:defRPr sz="2300"/>
            </a:lvl7pPr>
            <a:lvl8pPr lvl="7" indent="0" rtl="0">
              <a:spcBef>
                <a:spcPts val="0"/>
              </a:spcBef>
              <a:buFont typeface="Arial"/>
              <a:buNone/>
              <a:defRPr sz="2300"/>
            </a:lvl8pPr>
            <a:lvl9pPr lvl="8" indent="0" rtl="0">
              <a:spcBef>
                <a:spcPts val="0"/>
              </a:spcBef>
              <a:buFont typeface="Arial"/>
              <a:buNone/>
              <a:defRPr sz="2300"/>
            </a:lvl9pPr>
          </a:lstStyle>
          <a:p>
            <a:endParaRPr/>
          </a:p>
        </p:txBody>
      </p:sp>
      <p:sp>
        <p:nvSpPr>
          <p:cNvPr id="98" name="Shape 98"/>
          <p:cNvSpPr txBox="1">
            <a:spLocks noGrp="1"/>
          </p:cNvSpPr>
          <p:nvPr>
            <p:ph type="subTitle" idx="1"/>
          </p:nvPr>
        </p:nvSpPr>
        <p:spPr>
          <a:xfrm>
            <a:off x="609600" y="4114802"/>
            <a:ext cx="10986720" cy="553920"/>
          </a:xfrm>
          <a:prstGeom prst="rect">
            <a:avLst/>
          </a:prstGeom>
          <a:noFill/>
          <a:ln>
            <a:noFill/>
          </a:ln>
        </p:spPr>
        <p:txBody>
          <a:bodyPr lIns="109662" tIns="109662" rIns="109662" bIns="109662" anchor="t" anchorCtr="0"/>
          <a:lstStyle>
            <a:lvl1pPr marL="0" marR="0" lvl="0" indent="0" algn="l" rtl="0">
              <a:lnSpc>
                <a:spcPct val="90000"/>
              </a:lnSpc>
              <a:spcBef>
                <a:spcPts val="0"/>
              </a:spcBef>
              <a:spcAft>
                <a:spcPts val="800"/>
              </a:spcAft>
              <a:buClr>
                <a:srgbClr val="3E4346"/>
              </a:buClr>
              <a:buFont typeface="Arial"/>
              <a:buNone/>
              <a:defRPr sz="2400" b="0" i="0" u="none" strike="noStrike" cap="none">
                <a:solidFill>
                  <a:srgbClr val="3E4346"/>
                </a:solidFill>
                <a:latin typeface="Raleway"/>
                <a:ea typeface="Raleway"/>
                <a:cs typeface="Raleway"/>
                <a:sym typeface="Raleway"/>
              </a:defRPr>
            </a:lvl1pPr>
            <a:lvl2pPr marL="548337"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666"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4999"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337"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1682" marR="0" lvl="5" indent="-20318" algn="ctr" rtl="0">
              <a:lnSpc>
                <a:spcPct val="100000"/>
              </a:lnSpc>
              <a:spcBef>
                <a:spcPts val="480"/>
              </a:spcBef>
              <a:spcAft>
                <a:spcPts val="0"/>
              </a:spcAft>
              <a:buClr>
                <a:srgbClr val="909192"/>
              </a:buClr>
              <a:buFont typeface="Arial"/>
              <a:buNone/>
              <a:defRPr sz="2400" b="0" i="0" u="none" strike="noStrike" cap="none">
                <a:solidFill>
                  <a:srgbClr val="909192"/>
                </a:solidFill>
                <a:latin typeface="Raleway"/>
                <a:ea typeface="Raleway"/>
                <a:cs typeface="Raleway"/>
                <a:sym typeface="Raleway"/>
              </a:defRPr>
            </a:lvl6pPr>
            <a:lvl7pPr marL="3289998" marR="0" lvl="6" indent="-20318" algn="ctr" rtl="0">
              <a:lnSpc>
                <a:spcPct val="100000"/>
              </a:lnSpc>
              <a:spcBef>
                <a:spcPts val="480"/>
              </a:spcBef>
              <a:spcAft>
                <a:spcPts val="0"/>
              </a:spcAft>
              <a:buClr>
                <a:srgbClr val="909192"/>
              </a:buClr>
              <a:buFont typeface="Arial"/>
              <a:buNone/>
              <a:defRPr sz="2400" b="0" i="0" u="none" strike="noStrike" cap="none">
                <a:solidFill>
                  <a:srgbClr val="909192"/>
                </a:solidFill>
                <a:latin typeface="Raleway"/>
                <a:ea typeface="Raleway"/>
                <a:cs typeface="Raleway"/>
                <a:sym typeface="Raleway"/>
              </a:defRPr>
            </a:lvl7pPr>
            <a:lvl8pPr marL="3838340" marR="0" lvl="7" indent="-20318" algn="ctr" rtl="0">
              <a:lnSpc>
                <a:spcPct val="100000"/>
              </a:lnSpc>
              <a:spcBef>
                <a:spcPts val="480"/>
              </a:spcBef>
              <a:spcAft>
                <a:spcPts val="0"/>
              </a:spcAft>
              <a:buClr>
                <a:srgbClr val="909192"/>
              </a:buClr>
              <a:buFont typeface="Arial"/>
              <a:buNone/>
              <a:defRPr sz="2400" b="0" i="0" u="none" strike="noStrike" cap="none">
                <a:solidFill>
                  <a:srgbClr val="909192"/>
                </a:solidFill>
                <a:latin typeface="Raleway"/>
                <a:ea typeface="Raleway"/>
                <a:cs typeface="Raleway"/>
                <a:sym typeface="Raleway"/>
              </a:defRPr>
            </a:lvl8pPr>
            <a:lvl9pPr marL="4386669" marR="0" lvl="8" indent="-20318" algn="ctr" rtl="0">
              <a:lnSpc>
                <a:spcPct val="100000"/>
              </a:lnSpc>
              <a:spcBef>
                <a:spcPts val="480"/>
              </a:spcBef>
              <a:spcAft>
                <a:spcPts val="0"/>
              </a:spcAft>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
        <p:nvSpPr>
          <p:cNvPr id="99" name="Shape 99"/>
          <p:cNvSpPr txBox="1">
            <a:spLocks noGrp="1"/>
          </p:cNvSpPr>
          <p:nvPr>
            <p:ph type="body" idx="2"/>
          </p:nvPr>
        </p:nvSpPr>
        <p:spPr>
          <a:xfrm>
            <a:off x="609600" y="5558701"/>
            <a:ext cx="10986720" cy="487680"/>
          </a:xfrm>
          <a:prstGeom prst="rect">
            <a:avLst/>
          </a:prstGeom>
          <a:noFill/>
          <a:ln>
            <a:noFill/>
          </a:ln>
        </p:spPr>
        <p:txBody>
          <a:bodyPr lIns="109662" tIns="109662" rIns="109662" bIns="109662" anchor="t" anchorCtr="0"/>
          <a:lstStyle>
            <a:lvl1pPr marL="0" marR="0" lvl="0" indent="0" algn="l" rtl="0">
              <a:lnSpc>
                <a:spcPct val="90000"/>
              </a:lnSpc>
              <a:spcBef>
                <a:spcPts val="800"/>
              </a:spcBef>
              <a:spcAft>
                <a:spcPts val="800"/>
              </a:spcAft>
              <a:buClr>
                <a:srgbClr val="3E4346"/>
              </a:buClr>
              <a:buFont typeface="Arial"/>
              <a:buNone/>
              <a:defRPr sz="1900" b="0" i="0" u="none" strike="noStrike" cap="none">
                <a:solidFill>
                  <a:srgbClr val="3E4346"/>
                </a:solidFill>
                <a:latin typeface="Raleway"/>
                <a:ea typeface="Raleway"/>
                <a:cs typeface="Raleway"/>
                <a:sym typeface="Raleway"/>
              </a:defRPr>
            </a:lvl1pPr>
            <a:lvl2pPr marL="284315" marR="0" lvl="1" indent="0" algn="l" rtl="0">
              <a:lnSpc>
                <a:spcPct val="90000"/>
              </a:lnSpc>
              <a:spcBef>
                <a:spcPts val="800"/>
              </a:spcBef>
              <a:spcAft>
                <a:spcPts val="800"/>
              </a:spcAft>
              <a:buClr>
                <a:schemeClr val="accent2"/>
              </a:buClr>
              <a:buFont typeface="Arial"/>
              <a:buNone/>
              <a:defRPr sz="1900" b="1" i="0" u="none" strike="noStrike" cap="none">
                <a:solidFill>
                  <a:schemeClr val="accent2"/>
                </a:solidFill>
                <a:latin typeface="Raleway"/>
                <a:ea typeface="Raleway"/>
                <a:cs typeface="Raleway"/>
                <a:sym typeface="Raleway"/>
              </a:defRPr>
            </a:lvl2pPr>
            <a:lvl3pPr marL="548337" marR="0" lvl="2" indent="-20318"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3pPr>
            <a:lvl4pPr marL="751418" marR="0" lvl="3"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4pPr>
            <a:lvl5pPr marL="954526" marR="0" lvl="4"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5pPr>
            <a:lvl6pPr marL="3005684" marR="0" lvl="5"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000" marR="0" lvl="6"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350" marR="0" lvl="7"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690" marR="0" lvl="8"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100" name="Shape 10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1744840" y="5450318"/>
            <a:ext cx="2276160" cy="2230560"/>
          </a:xfrm>
          <a:prstGeom prst="rect">
            <a:avLst/>
          </a:prstGeom>
          <a:noFill/>
          <a:ln>
            <a:noFill/>
          </a:ln>
        </p:spPr>
      </p:pic>
    </p:spTree>
    <p:extLst>
      <p:ext uri="{BB962C8B-B14F-4D97-AF65-F5344CB8AC3E}">
        <p14:creationId xmlns:p14="http://schemas.microsoft.com/office/powerpoint/2010/main" val="228592050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2_Bullets">
    <p:bg>
      <p:bgPr>
        <a:solidFill>
          <a:schemeClr val="lt1"/>
        </a:solidFill>
        <a:effectLst/>
      </p:bgPr>
    </p:bg>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609605" y="548637"/>
            <a:ext cx="8319360" cy="664800"/>
          </a:xfrm>
          <a:prstGeom prst="rect">
            <a:avLst/>
          </a:prstGeom>
          <a:noFill/>
          <a:ln>
            <a:noFill/>
          </a:ln>
        </p:spPr>
        <p:txBody>
          <a:bodyPr lIns="109662" tIns="109662" rIns="109662" bIns="109662" anchor="t" anchorCtr="0"/>
          <a:lstStyle>
            <a:lvl1pPr marL="0" marR="0" lvl="0" indent="0" algn="l" rtl="0">
              <a:lnSpc>
                <a:spcPct val="90000"/>
              </a:lnSpc>
              <a:spcBef>
                <a:spcPts val="0"/>
              </a:spcBef>
              <a:spcAft>
                <a:spcPts val="0"/>
              </a:spcAft>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300"/>
            </a:lvl2pPr>
            <a:lvl3pPr lvl="2" indent="0" rtl="0">
              <a:spcBef>
                <a:spcPts val="0"/>
              </a:spcBef>
              <a:buFont typeface="Arial"/>
              <a:buNone/>
              <a:defRPr sz="2300"/>
            </a:lvl3pPr>
            <a:lvl4pPr lvl="3" indent="0" rtl="0">
              <a:spcBef>
                <a:spcPts val="0"/>
              </a:spcBef>
              <a:buFont typeface="Arial"/>
              <a:buNone/>
              <a:defRPr sz="2300"/>
            </a:lvl4pPr>
            <a:lvl5pPr lvl="4" indent="0" rtl="0">
              <a:spcBef>
                <a:spcPts val="0"/>
              </a:spcBef>
              <a:buFont typeface="Arial"/>
              <a:buNone/>
              <a:defRPr sz="2300"/>
            </a:lvl5pPr>
            <a:lvl6pPr lvl="5" indent="0" rtl="0">
              <a:spcBef>
                <a:spcPts val="0"/>
              </a:spcBef>
              <a:buFont typeface="Arial"/>
              <a:buNone/>
              <a:defRPr sz="2300"/>
            </a:lvl6pPr>
            <a:lvl7pPr lvl="6" indent="0" rtl="0">
              <a:spcBef>
                <a:spcPts val="0"/>
              </a:spcBef>
              <a:buFont typeface="Arial"/>
              <a:buNone/>
              <a:defRPr sz="2300"/>
            </a:lvl7pPr>
            <a:lvl8pPr lvl="7" indent="0" rtl="0">
              <a:spcBef>
                <a:spcPts val="0"/>
              </a:spcBef>
              <a:buFont typeface="Arial"/>
              <a:buNone/>
              <a:defRPr sz="2300"/>
            </a:lvl8pPr>
            <a:lvl9pPr lvl="8" indent="0" rtl="0">
              <a:spcBef>
                <a:spcPts val="0"/>
              </a:spcBef>
              <a:buFont typeface="Arial"/>
              <a:buNone/>
              <a:defRPr sz="2300"/>
            </a:lvl9pPr>
          </a:lstStyle>
          <a:p>
            <a:endParaRPr/>
          </a:p>
        </p:txBody>
      </p:sp>
      <p:sp>
        <p:nvSpPr>
          <p:cNvPr id="103" name="Shape 103"/>
          <p:cNvSpPr txBox="1">
            <a:spLocks noGrp="1"/>
          </p:cNvSpPr>
          <p:nvPr>
            <p:ph type="body" idx="1"/>
          </p:nvPr>
        </p:nvSpPr>
        <p:spPr>
          <a:xfrm>
            <a:off x="609605" y="2194560"/>
            <a:ext cx="8319360" cy="4811520"/>
          </a:xfrm>
          <a:prstGeom prst="rect">
            <a:avLst/>
          </a:prstGeom>
          <a:noFill/>
          <a:ln>
            <a:noFill/>
          </a:ln>
        </p:spPr>
        <p:txBody>
          <a:bodyPr lIns="109662" tIns="109662" rIns="109662" bIns="109662"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088" marR="0" lvl="2" indent="0"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176" marR="0" lvl="3" indent="-4063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263" marR="0" lvl="4" indent="-4063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684" marR="0" lvl="5"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000" marR="0" lvl="6"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350" marR="0" lvl="7"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690" marR="0" lvl="8"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104" name="Shape 104"/>
          <p:cNvSpPr/>
          <p:nvPr/>
        </p:nvSpPr>
        <p:spPr>
          <a:xfrm>
            <a:off x="8928769" y="584"/>
            <a:ext cx="5701439" cy="8228640"/>
          </a:xfrm>
          <a:prstGeom prst="rect">
            <a:avLst/>
          </a:prstGeom>
          <a:solidFill>
            <a:schemeClr val="accent1"/>
          </a:solidFill>
          <a:ln>
            <a:noFill/>
          </a:ln>
        </p:spPr>
        <p:txBody>
          <a:bodyPr lIns="537541" tIns="2042704" rIns="109662" bIns="54830" anchor="t" anchorCtr="0">
            <a:noAutofit/>
          </a:bodyPr>
          <a:lstStyle/>
          <a:p>
            <a:pPr defTabSz="822515">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172010550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110"/>
        <p:cNvGrpSpPr/>
        <p:nvPr/>
      </p:nvGrpSpPr>
      <p:grpSpPr>
        <a:xfrm>
          <a:off x="0" y="0"/>
          <a:ext cx="0" cy="0"/>
          <a:chOff x="0" y="0"/>
          <a:chExt cx="0" cy="0"/>
        </a:xfrm>
      </p:grpSpPr>
      <p:pic>
        <p:nvPicPr>
          <p:cNvPr id="111" name="Shape 111"/>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029200" y="1626482"/>
            <a:ext cx="4572000" cy="4512960"/>
          </a:xfrm>
          <a:prstGeom prst="rect">
            <a:avLst/>
          </a:prstGeom>
          <a:noFill/>
          <a:ln>
            <a:noFill/>
          </a:ln>
        </p:spPr>
      </p:pic>
    </p:spTree>
    <p:extLst>
      <p:ext uri="{BB962C8B-B14F-4D97-AF65-F5344CB8AC3E}">
        <p14:creationId xmlns:p14="http://schemas.microsoft.com/office/powerpoint/2010/main" val="336717295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Bullets">
    <p:bg>
      <p:bgPr>
        <a:solidFill>
          <a:schemeClr val="lt1"/>
        </a:solidFill>
        <a:effectLst/>
      </p:bgPr>
    </p:bg>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609605" y="548637"/>
            <a:ext cx="13411200" cy="664800"/>
          </a:xfrm>
          <a:prstGeom prst="rect">
            <a:avLst/>
          </a:prstGeom>
          <a:noFill/>
          <a:ln>
            <a:noFill/>
          </a:ln>
        </p:spPr>
        <p:txBody>
          <a:bodyPr lIns="109662" tIns="109662" rIns="109662" bIns="109662" anchor="t" anchorCtr="0"/>
          <a:lstStyle>
            <a:lvl1pPr marL="0" marR="0" lvl="0" indent="0" algn="l" rtl="0">
              <a:lnSpc>
                <a:spcPct val="90000"/>
              </a:lnSpc>
              <a:spcBef>
                <a:spcPts val="0"/>
              </a:spcBef>
              <a:spcAft>
                <a:spcPts val="0"/>
              </a:spcAft>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300"/>
            </a:lvl2pPr>
            <a:lvl3pPr lvl="2" indent="0" rtl="0">
              <a:spcBef>
                <a:spcPts val="0"/>
              </a:spcBef>
              <a:buFont typeface="Arial"/>
              <a:buNone/>
              <a:defRPr sz="2300"/>
            </a:lvl3pPr>
            <a:lvl4pPr lvl="3" indent="0" rtl="0">
              <a:spcBef>
                <a:spcPts val="0"/>
              </a:spcBef>
              <a:buFont typeface="Arial"/>
              <a:buNone/>
              <a:defRPr sz="2300"/>
            </a:lvl4pPr>
            <a:lvl5pPr lvl="4" indent="0" rtl="0">
              <a:spcBef>
                <a:spcPts val="0"/>
              </a:spcBef>
              <a:buFont typeface="Arial"/>
              <a:buNone/>
              <a:defRPr sz="2300"/>
            </a:lvl5pPr>
            <a:lvl6pPr lvl="5" indent="0" rtl="0">
              <a:spcBef>
                <a:spcPts val="0"/>
              </a:spcBef>
              <a:buFont typeface="Arial"/>
              <a:buNone/>
              <a:defRPr sz="2300"/>
            </a:lvl6pPr>
            <a:lvl7pPr lvl="6" indent="0" rtl="0">
              <a:spcBef>
                <a:spcPts val="0"/>
              </a:spcBef>
              <a:buFont typeface="Arial"/>
              <a:buNone/>
              <a:defRPr sz="2300"/>
            </a:lvl7pPr>
            <a:lvl8pPr lvl="7" indent="0" rtl="0">
              <a:spcBef>
                <a:spcPts val="0"/>
              </a:spcBef>
              <a:buFont typeface="Arial"/>
              <a:buNone/>
              <a:defRPr sz="2300"/>
            </a:lvl8pPr>
            <a:lvl9pPr lvl="8" indent="0" rtl="0">
              <a:spcBef>
                <a:spcPts val="0"/>
              </a:spcBef>
              <a:buFont typeface="Arial"/>
              <a:buNone/>
              <a:defRPr sz="2300"/>
            </a:lvl9pPr>
          </a:lstStyle>
          <a:p>
            <a:endParaRPr/>
          </a:p>
        </p:txBody>
      </p:sp>
      <p:sp>
        <p:nvSpPr>
          <p:cNvPr id="115" name="Shape 115"/>
          <p:cNvSpPr txBox="1">
            <a:spLocks noGrp="1"/>
          </p:cNvSpPr>
          <p:nvPr>
            <p:ph type="body" idx="1"/>
          </p:nvPr>
        </p:nvSpPr>
        <p:spPr>
          <a:xfrm>
            <a:off x="609600" y="2194560"/>
            <a:ext cx="13408800" cy="4811520"/>
          </a:xfrm>
          <a:prstGeom prst="rect">
            <a:avLst/>
          </a:prstGeom>
          <a:noFill/>
          <a:ln>
            <a:noFill/>
          </a:ln>
        </p:spPr>
        <p:txBody>
          <a:bodyPr lIns="109662" tIns="109662" rIns="109662" bIns="109662"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088" marR="0" lvl="2" indent="0"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176" marR="0" lvl="3" indent="-4063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263" marR="0" lvl="4" indent="-4063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684" marR="0" lvl="5"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000" marR="0" lvl="6"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350" marR="0" lvl="7"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690" marR="0" lvl="8"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116" name="Shape 11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2541835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with Icon">
    <p:spTree>
      <p:nvGrpSpPr>
        <p:cNvPr id="1" name=""/>
        <p:cNvGrpSpPr/>
        <p:nvPr/>
      </p:nvGrpSpPr>
      <p:grpSpPr>
        <a:xfrm>
          <a:off x="0" y="0"/>
          <a:ext cx="0" cy="0"/>
          <a:chOff x="0" y="0"/>
          <a:chExt cx="0" cy="0"/>
        </a:xfrm>
      </p:grpSpPr>
      <p:sp>
        <p:nvSpPr>
          <p:cNvPr id="4" name="Media Placeholder 3"/>
          <p:cNvSpPr>
            <a:spLocks noGrp="1"/>
          </p:cNvSpPr>
          <p:nvPr>
            <p:ph type="media" sz="quarter" idx="11"/>
          </p:nvPr>
        </p:nvSpPr>
        <p:spPr>
          <a:xfrm>
            <a:off x="609604" y="1670055"/>
            <a:ext cx="13408025" cy="4811713"/>
          </a:xfrm>
        </p:spPr>
        <p:txBody>
          <a:bodyPr/>
          <a:lstStyle/>
          <a:p>
            <a:endParaRPr lang="en-US"/>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Media Placeholder 5"/>
          <p:cNvSpPr>
            <a:spLocks noGrp="1"/>
          </p:cNvSpPr>
          <p:nvPr>
            <p:ph type="media" sz="quarter" idx="13"/>
          </p:nvPr>
        </p:nvSpPr>
        <p:spPr>
          <a:xfrm>
            <a:off x="11656163" y="548642"/>
            <a:ext cx="2362200" cy="1625600"/>
          </a:xfrm>
        </p:spPr>
        <p:txBody>
          <a:bodyPr/>
          <a:lstStyle/>
          <a:p>
            <a:endParaRPr lang="en-US"/>
          </a:p>
        </p:txBody>
      </p:sp>
    </p:spTree>
    <p:extLst>
      <p:ext uri="{BB962C8B-B14F-4D97-AF65-F5344CB8AC3E}">
        <p14:creationId xmlns:p14="http://schemas.microsoft.com/office/powerpoint/2010/main" val="306315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Bullets">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609605" y="548642"/>
            <a:ext cx="13411200" cy="664800"/>
          </a:xfrm>
          <a:prstGeom prst="rect">
            <a:avLst/>
          </a:prstGeom>
          <a:noFill/>
          <a:ln>
            <a:noFill/>
          </a:ln>
        </p:spPr>
        <p:txBody>
          <a:bodyPr lIns="109668" tIns="109668" rIns="109668" bIns="109668" anchor="t" anchorCtr="0"/>
          <a:lstStyle>
            <a:lvl1pPr marL="0" marR="0" lvl="0" indent="0" algn="l" rtl="0">
              <a:lnSpc>
                <a:spcPct val="90000"/>
              </a:lnSpc>
              <a:spcBef>
                <a:spcPts val="0"/>
              </a:spcBef>
              <a:buClr>
                <a:schemeClr val="accent2"/>
              </a:buClr>
              <a:buNone/>
              <a:defRPr b="0" i="0" u="none" strike="noStrike" cap="none">
                <a:solidFill>
                  <a:schemeClr val="accent2"/>
                </a:solidFill>
              </a:defRPr>
            </a:lvl1pPr>
            <a:lvl2pPr lvl="1" indent="0" rtl="0">
              <a:spcBef>
                <a:spcPts val="0"/>
              </a:spcBef>
              <a:buSzPct val="100000"/>
              <a:buFont typeface="Raleway"/>
              <a:buNone/>
              <a:defRPr sz="4800">
                <a:latin typeface="Raleway"/>
                <a:ea typeface="Raleway"/>
                <a:cs typeface="Raleway"/>
                <a:sym typeface="Raleway"/>
              </a:defRPr>
            </a:lvl2pPr>
            <a:lvl3pPr lvl="2" indent="0" rtl="0">
              <a:spcBef>
                <a:spcPts val="0"/>
              </a:spcBef>
              <a:buSzPct val="100000"/>
              <a:buFont typeface="Raleway"/>
              <a:buNone/>
              <a:defRPr sz="4800">
                <a:latin typeface="Raleway"/>
                <a:ea typeface="Raleway"/>
                <a:cs typeface="Raleway"/>
                <a:sym typeface="Raleway"/>
              </a:defRPr>
            </a:lvl3pPr>
            <a:lvl4pPr lvl="3" indent="0" rtl="0">
              <a:spcBef>
                <a:spcPts val="0"/>
              </a:spcBef>
              <a:buSzPct val="100000"/>
              <a:buFont typeface="Raleway"/>
              <a:buNone/>
              <a:defRPr sz="4800">
                <a:latin typeface="Raleway"/>
                <a:ea typeface="Raleway"/>
                <a:cs typeface="Raleway"/>
                <a:sym typeface="Raleway"/>
              </a:defRPr>
            </a:lvl4pPr>
            <a:lvl5pPr lvl="4" indent="0" rtl="0">
              <a:spcBef>
                <a:spcPts val="0"/>
              </a:spcBef>
              <a:buSzPct val="100000"/>
              <a:buFont typeface="Raleway"/>
              <a:buNone/>
              <a:defRPr sz="4800">
                <a:latin typeface="Raleway"/>
                <a:ea typeface="Raleway"/>
                <a:cs typeface="Raleway"/>
                <a:sym typeface="Raleway"/>
              </a:defRPr>
            </a:lvl5pPr>
            <a:lvl6pPr lvl="5" indent="0" rtl="0">
              <a:spcBef>
                <a:spcPts val="0"/>
              </a:spcBef>
              <a:buSzPct val="100000"/>
              <a:buFont typeface="Raleway"/>
              <a:buNone/>
              <a:defRPr sz="4800">
                <a:latin typeface="Raleway"/>
                <a:ea typeface="Raleway"/>
                <a:cs typeface="Raleway"/>
                <a:sym typeface="Raleway"/>
              </a:defRPr>
            </a:lvl6pPr>
            <a:lvl7pPr lvl="6" indent="0" rtl="0">
              <a:spcBef>
                <a:spcPts val="0"/>
              </a:spcBef>
              <a:buSzPct val="100000"/>
              <a:buFont typeface="Raleway"/>
              <a:buNone/>
              <a:defRPr sz="4800">
                <a:latin typeface="Raleway"/>
                <a:ea typeface="Raleway"/>
                <a:cs typeface="Raleway"/>
                <a:sym typeface="Raleway"/>
              </a:defRPr>
            </a:lvl7pPr>
            <a:lvl8pPr lvl="7" indent="0" rtl="0">
              <a:spcBef>
                <a:spcPts val="0"/>
              </a:spcBef>
              <a:buSzPct val="100000"/>
              <a:buFont typeface="Raleway"/>
              <a:buNone/>
              <a:defRPr sz="4800">
                <a:latin typeface="Raleway"/>
                <a:ea typeface="Raleway"/>
                <a:cs typeface="Raleway"/>
                <a:sym typeface="Raleway"/>
              </a:defRPr>
            </a:lvl8pPr>
            <a:lvl9pPr lvl="8" indent="0" rtl="0">
              <a:spcBef>
                <a:spcPts val="0"/>
              </a:spcBef>
              <a:buSzPct val="100000"/>
              <a:buFont typeface="Raleway"/>
              <a:buNone/>
              <a:defRPr sz="4800">
                <a:latin typeface="Raleway"/>
                <a:ea typeface="Raleway"/>
                <a:cs typeface="Raleway"/>
                <a:sym typeface="Raleway"/>
              </a:defRPr>
            </a:lvl9pPr>
          </a:lstStyle>
          <a:p>
            <a:endParaRPr/>
          </a:p>
        </p:txBody>
      </p:sp>
      <p:sp>
        <p:nvSpPr>
          <p:cNvPr id="10" name="Shape 10"/>
          <p:cNvSpPr txBox="1">
            <a:spLocks noGrp="1"/>
          </p:cNvSpPr>
          <p:nvPr>
            <p:ph type="body" idx="1"/>
          </p:nvPr>
        </p:nvSpPr>
        <p:spPr>
          <a:xfrm>
            <a:off x="609600" y="2194560"/>
            <a:ext cx="13408800" cy="4811520"/>
          </a:xfrm>
          <a:prstGeom prst="rect">
            <a:avLst/>
          </a:prstGeom>
          <a:noFill/>
          <a:ln>
            <a:noFill/>
          </a:ln>
        </p:spPr>
        <p:txBody>
          <a:bodyPr lIns="109668" tIns="109668" rIns="109668" bIns="109668"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00" marR="0" lvl="2" indent="-101549"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00" marR="0" lvl="3" indent="-121862"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299" marR="0" lvl="4" indent="-121862"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864" marR="0" lvl="5"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216" marR="0" lvl="6"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596" marR="0" lvl="7"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968" marR="0" lvl="8"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11" name="Shape 1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182532907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1_Divider Slide">
    <p:bg>
      <p:bgPr>
        <a:solidFill>
          <a:schemeClr val="accent2"/>
        </a:solidFill>
        <a:effectLst/>
      </p:bgPr>
    </p:bg>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609600" y="2911003"/>
            <a:ext cx="9875520" cy="1203840"/>
          </a:xfrm>
          <a:prstGeom prst="rect">
            <a:avLst/>
          </a:prstGeom>
          <a:noFill/>
          <a:ln>
            <a:noFill/>
          </a:ln>
        </p:spPr>
        <p:txBody>
          <a:bodyPr lIns="109668" tIns="109668" rIns="109668" bIns="109668" anchor="ctr" anchorCtr="0"/>
          <a:lstStyle>
            <a:lvl1pPr marL="0" marR="0" lvl="0" indent="0" algn="l" rtl="0">
              <a:lnSpc>
                <a:spcPct val="90000"/>
              </a:lnSpc>
              <a:spcBef>
                <a:spcPts val="0"/>
              </a:spcBef>
              <a:buClr>
                <a:schemeClr val="lt2"/>
              </a:buClr>
              <a:buFont typeface="Raleway"/>
              <a:buNone/>
              <a:defRPr sz="5300" b="0" i="0" u="none" strike="noStrike" cap="none">
                <a:solidFill>
                  <a:schemeClr val="l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20" name="Shape 20"/>
          <p:cNvSpPr txBox="1">
            <a:spLocks noGrp="1"/>
          </p:cNvSpPr>
          <p:nvPr>
            <p:ph type="subTitle" idx="1"/>
          </p:nvPr>
        </p:nvSpPr>
        <p:spPr>
          <a:xfrm>
            <a:off x="609600" y="4893869"/>
            <a:ext cx="9875520" cy="553920"/>
          </a:xfrm>
          <a:prstGeom prst="rect">
            <a:avLst/>
          </a:prstGeom>
          <a:noFill/>
          <a:ln>
            <a:noFill/>
          </a:ln>
        </p:spPr>
        <p:txBody>
          <a:bodyPr lIns="109668" tIns="109668" rIns="109668" bIns="109668" anchor="t" anchorCtr="0"/>
          <a:lstStyle>
            <a:lvl1pPr marL="0" marR="0" lvl="0" indent="0" algn="l" rtl="0">
              <a:lnSpc>
                <a:spcPct val="90000"/>
              </a:lnSpc>
              <a:spcBef>
                <a:spcPts val="0"/>
              </a:spcBef>
              <a:spcAft>
                <a:spcPts val="800"/>
              </a:spcAft>
              <a:buClr>
                <a:schemeClr val="lt2"/>
              </a:buClr>
              <a:buFont typeface="Arial"/>
              <a:buNone/>
              <a:defRPr sz="2400" b="0" i="0" u="none" strike="noStrike" cap="none">
                <a:solidFill>
                  <a:schemeClr val="lt2"/>
                </a:solidFill>
                <a:latin typeface="Raleway"/>
                <a:ea typeface="Raleway"/>
                <a:cs typeface="Raleway"/>
                <a:sym typeface="Raleway"/>
              </a:defRPr>
            </a:lvl1pPr>
            <a:lvl2pPr marL="548369"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732"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098"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468"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1844"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196"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8569"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6932"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205709471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9605" y="548642"/>
            <a:ext cx="13411200" cy="664800"/>
          </a:xfrm>
          <a:prstGeom prst="rect">
            <a:avLst/>
          </a:prstGeom>
          <a:noFill/>
          <a:ln>
            <a:noFill/>
          </a:ln>
        </p:spPr>
        <p:txBody>
          <a:bodyPr lIns="109668" tIns="109668" rIns="109668" bIns="109668"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23" name="Shape 23"/>
          <p:cNvSpPr txBox="1">
            <a:spLocks noGrp="1"/>
          </p:cNvSpPr>
          <p:nvPr>
            <p:ph type="body" idx="1"/>
          </p:nvPr>
        </p:nvSpPr>
        <p:spPr>
          <a:xfrm>
            <a:off x="609605" y="1772120"/>
            <a:ext cx="13411200" cy="3533280"/>
          </a:xfrm>
          <a:prstGeom prst="rect">
            <a:avLst/>
          </a:prstGeom>
          <a:noFill/>
          <a:ln>
            <a:noFill/>
          </a:ln>
        </p:spPr>
        <p:txBody>
          <a:bodyPr lIns="109668" tIns="109668" rIns="109668" bIns="109668"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00" marR="0" lvl="2" indent="-101549"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00" marR="0" lvl="3" indent="-121862"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299" marR="0" lvl="4" indent="-121862"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864" marR="0" lvl="5"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216" marR="0" lvl="6"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596" marR="0" lvl="7"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968" marR="0" lvl="8"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24" name="Shape 24"/>
          <p:cNvSpPr/>
          <p:nvPr/>
        </p:nvSpPr>
        <p:spPr>
          <a:xfrm>
            <a:off x="0" y="5727800"/>
            <a:ext cx="14630400" cy="2501760"/>
          </a:xfrm>
          <a:prstGeom prst="rect">
            <a:avLst/>
          </a:prstGeom>
          <a:solidFill>
            <a:schemeClr val="accent2"/>
          </a:solidFill>
          <a:ln>
            <a:noFill/>
          </a:ln>
        </p:spPr>
        <p:txBody>
          <a:bodyPr lIns="537574" tIns="2042825" rIns="109668" bIns="54830" anchor="t" anchorCtr="0">
            <a:noAutofit/>
          </a:bodyPr>
          <a:lstStyle/>
          <a:p>
            <a:pPr defTabSz="822605">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25" name="Shape 2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98805060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609600" y="2911003"/>
            <a:ext cx="10986720" cy="1203840"/>
          </a:xfrm>
          <a:prstGeom prst="rect">
            <a:avLst/>
          </a:prstGeom>
          <a:noFill/>
          <a:ln>
            <a:noFill/>
          </a:ln>
        </p:spPr>
        <p:txBody>
          <a:bodyPr lIns="109668" tIns="109668" rIns="109668" bIns="109668" anchor="b" anchorCtr="0"/>
          <a:lstStyle>
            <a:lvl1pPr marL="0" marR="0" lvl="0" indent="0" algn="l" rtl="0">
              <a:lnSpc>
                <a:spcPct val="90000"/>
              </a:lnSpc>
              <a:spcBef>
                <a:spcPts val="0"/>
              </a:spcBef>
              <a:buClr>
                <a:schemeClr val="accent1"/>
              </a:buClr>
              <a:buFont typeface="Raleway"/>
              <a:buNone/>
              <a:defRPr sz="5300" b="0" i="0" u="none" strike="noStrike" cap="none">
                <a:solidFill>
                  <a:schemeClr val="accent1"/>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32" name="Shape 32"/>
          <p:cNvSpPr txBox="1">
            <a:spLocks noGrp="1"/>
          </p:cNvSpPr>
          <p:nvPr>
            <p:ph type="subTitle" idx="1"/>
          </p:nvPr>
        </p:nvSpPr>
        <p:spPr>
          <a:xfrm>
            <a:off x="609600" y="4114802"/>
            <a:ext cx="10986720" cy="553920"/>
          </a:xfrm>
          <a:prstGeom prst="rect">
            <a:avLst/>
          </a:prstGeom>
          <a:noFill/>
          <a:ln>
            <a:noFill/>
          </a:ln>
        </p:spPr>
        <p:txBody>
          <a:bodyPr lIns="109668" tIns="109668" rIns="109668" bIns="109668" anchor="t" anchorCtr="0"/>
          <a:lstStyle>
            <a:lvl1pPr marL="0" marR="0" lvl="0" indent="0" algn="l" rtl="0">
              <a:lnSpc>
                <a:spcPct val="90000"/>
              </a:lnSpc>
              <a:spcBef>
                <a:spcPts val="0"/>
              </a:spcBef>
              <a:spcAft>
                <a:spcPts val="800"/>
              </a:spcAft>
              <a:buClr>
                <a:srgbClr val="3E4346"/>
              </a:buClr>
              <a:buFont typeface="Arial"/>
              <a:buNone/>
              <a:defRPr sz="2400" b="0" i="0" u="none" strike="noStrike" cap="none">
                <a:solidFill>
                  <a:srgbClr val="3E4346"/>
                </a:solidFill>
                <a:latin typeface="Raleway"/>
                <a:ea typeface="Raleway"/>
                <a:cs typeface="Raleway"/>
                <a:sym typeface="Raleway"/>
              </a:defRPr>
            </a:lvl1pPr>
            <a:lvl2pPr marL="548369"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732"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098"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468"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1844"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196"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8569"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6932"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
        <p:nvSpPr>
          <p:cNvPr id="33" name="Shape 33"/>
          <p:cNvSpPr txBox="1">
            <a:spLocks noGrp="1"/>
          </p:cNvSpPr>
          <p:nvPr>
            <p:ph type="body" idx="2"/>
          </p:nvPr>
        </p:nvSpPr>
        <p:spPr>
          <a:xfrm>
            <a:off x="609600" y="5558701"/>
            <a:ext cx="10986720" cy="487680"/>
          </a:xfrm>
          <a:prstGeom prst="rect">
            <a:avLst/>
          </a:prstGeom>
          <a:noFill/>
          <a:ln>
            <a:noFill/>
          </a:ln>
        </p:spPr>
        <p:txBody>
          <a:bodyPr lIns="109668" tIns="109668" rIns="109668" bIns="109668" anchor="t" anchorCtr="0"/>
          <a:lstStyle>
            <a:lvl1pPr marL="0" marR="0" lvl="0" indent="0" algn="l" rtl="0">
              <a:lnSpc>
                <a:spcPct val="90000"/>
              </a:lnSpc>
              <a:spcBef>
                <a:spcPts val="800"/>
              </a:spcBef>
              <a:spcAft>
                <a:spcPts val="800"/>
              </a:spcAft>
              <a:buClr>
                <a:srgbClr val="3E4346"/>
              </a:buClr>
              <a:buFont typeface="Arial"/>
              <a:buNone/>
              <a:defRPr sz="1900" b="0" i="0" u="none" strike="noStrike" cap="none">
                <a:solidFill>
                  <a:srgbClr val="3E4346"/>
                </a:solidFill>
                <a:latin typeface="Raleway"/>
                <a:ea typeface="Raleway"/>
                <a:cs typeface="Raleway"/>
                <a:sym typeface="Raleway"/>
              </a:defRPr>
            </a:lvl1pPr>
            <a:lvl2pPr marL="284333" marR="0" lvl="1" indent="0" algn="l" rtl="0">
              <a:lnSpc>
                <a:spcPct val="90000"/>
              </a:lnSpc>
              <a:spcBef>
                <a:spcPts val="800"/>
              </a:spcBef>
              <a:spcAft>
                <a:spcPts val="800"/>
              </a:spcAft>
              <a:buClr>
                <a:schemeClr val="accent2"/>
              </a:buClr>
              <a:buFont typeface="Arial"/>
              <a:buNone/>
              <a:defRPr sz="1900" b="1" i="0" u="none" strike="noStrike" cap="none">
                <a:solidFill>
                  <a:schemeClr val="accent2"/>
                </a:solidFill>
                <a:latin typeface="Raleway"/>
                <a:ea typeface="Raleway"/>
                <a:cs typeface="Raleway"/>
                <a:sym typeface="Raleway"/>
              </a:defRPr>
            </a:lvl2pPr>
            <a:lvl3pPr marL="548369" marR="0" lvl="2"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3pPr>
            <a:lvl4pPr marL="751463" marR="0" lvl="3"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4pPr>
            <a:lvl5pPr marL="954580" marR="0" lvl="4"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5pPr>
            <a:lvl6pPr marL="3005864" marR="0" lvl="5"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216" marR="0" lvl="6"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596" marR="0" lvl="7"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968" marR="0" lvl="8"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34" name="Shape 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1744842" y="5450318"/>
            <a:ext cx="2276160" cy="2230560"/>
          </a:xfrm>
          <a:prstGeom prst="rect">
            <a:avLst/>
          </a:prstGeom>
          <a:noFill/>
          <a:ln>
            <a:noFill/>
          </a:ln>
        </p:spPr>
      </p:pic>
    </p:spTree>
    <p:extLst>
      <p:ext uri="{BB962C8B-B14F-4D97-AF65-F5344CB8AC3E}">
        <p14:creationId xmlns:p14="http://schemas.microsoft.com/office/powerpoint/2010/main" val="378324537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1"/>
        </a:solid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609600" y="2911003"/>
            <a:ext cx="9875520" cy="1203840"/>
          </a:xfrm>
          <a:prstGeom prst="rect">
            <a:avLst/>
          </a:prstGeom>
          <a:noFill/>
          <a:ln>
            <a:noFill/>
          </a:ln>
        </p:spPr>
        <p:txBody>
          <a:bodyPr lIns="109668" tIns="109668" rIns="109668" bIns="109668" anchor="ctr" anchorCtr="0"/>
          <a:lstStyle>
            <a:lvl1pPr marL="0" marR="0" lvl="0" indent="0" algn="l" rtl="0">
              <a:lnSpc>
                <a:spcPct val="90000"/>
              </a:lnSpc>
              <a:spcBef>
                <a:spcPts val="0"/>
              </a:spcBef>
              <a:buClr>
                <a:schemeClr val="lt2"/>
              </a:buClr>
              <a:buFont typeface="Raleway"/>
              <a:buNone/>
              <a:defRPr sz="5300" b="0" i="0" u="none" strike="noStrike" cap="none">
                <a:solidFill>
                  <a:schemeClr val="l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37" name="Shape 37"/>
          <p:cNvSpPr txBox="1">
            <a:spLocks noGrp="1"/>
          </p:cNvSpPr>
          <p:nvPr>
            <p:ph type="subTitle" idx="1"/>
          </p:nvPr>
        </p:nvSpPr>
        <p:spPr>
          <a:xfrm>
            <a:off x="609600" y="4893869"/>
            <a:ext cx="9875520" cy="553920"/>
          </a:xfrm>
          <a:prstGeom prst="rect">
            <a:avLst/>
          </a:prstGeom>
          <a:noFill/>
          <a:ln>
            <a:noFill/>
          </a:ln>
        </p:spPr>
        <p:txBody>
          <a:bodyPr lIns="109668" tIns="109668" rIns="109668" bIns="109668" anchor="t" anchorCtr="0"/>
          <a:lstStyle>
            <a:lvl1pPr marL="0" marR="0" lvl="0" indent="0" algn="l" rtl="0">
              <a:lnSpc>
                <a:spcPct val="90000"/>
              </a:lnSpc>
              <a:spcBef>
                <a:spcPts val="0"/>
              </a:spcBef>
              <a:spcAft>
                <a:spcPts val="800"/>
              </a:spcAft>
              <a:buClr>
                <a:schemeClr val="lt2"/>
              </a:buClr>
              <a:buFont typeface="Arial"/>
              <a:buNone/>
              <a:defRPr sz="2400" b="0" i="0" u="none" strike="noStrike" cap="none">
                <a:solidFill>
                  <a:schemeClr val="lt2"/>
                </a:solidFill>
                <a:latin typeface="Raleway"/>
                <a:ea typeface="Raleway"/>
                <a:cs typeface="Raleway"/>
                <a:sym typeface="Raleway"/>
              </a:defRPr>
            </a:lvl1pPr>
            <a:lvl2pPr marL="548369"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732"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098"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468"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1844"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196"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8569"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6932"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314820426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029200" y="1626482"/>
            <a:ext cx="4572000" cy="4512960"/>
          </a:xfrm>
          <a:prstGeom prst="rect">
            <a:avLst/>
          </a:prstGeom>
          <a:noFill/>
          <a:ln>
            <a:noFill/>
          </a:ln>
        </p:spPr>
      </p:pic>
    </p:spTree>
    <p:extLst>
      <p:ext uri="{BB962C8B-B14F-4D97-AF65-F5344CB8AC3E}">
        <p14:creationId xmlns:p14="http://schemas.microsoft.com/office/powerpoint/2010/main" val="243377725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09605" y="548642"/>
            <a:ext cx="13411200" cy="664800"/>
          </a:xfrm>
          <a:prstGeom prst="rect">
            <a:avLst/>
          </a:prstGeom>
          <a:noFill/>
          <a:ln>
            <a:noFill/>
          </a:ln>
        </p:spPr>
        <p:txBody>
          <a:bodyPr lIns="109668" tIns="109668" rIns="109668" bIns="109668" anchor="t" anchorCtr="0"/>
          <a:lstStyle>
            <a:lvl1pPr marL="0" marR="0" lvl="0" indent="0" algn="l" rtl="0">
              <a:lnSpc>
                <a:spcPct val="90000"/>
              </a:lnSpc>
              <a:spcBef>
                <a:spcPts val="0"/>
              </a:spcBef>
              <a:buClr>
                <a:schemeClr val="accent2"/>
              </a:buClr>
              <a:buFont typeface="Raleway"/>
              <a:buNone/>
              <a:defRPr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51" name="Shape 51"/>
          <p:cNvSpPr txBox="1">
            <a:spLocks noGrp="1"/>
          </p:cNvSpPr>
          <p:nvPr>
            <p:ph type="body" idx="1"/>
          </p:nvPr>
        </p:nvSpPr>
        <p:spPr>
          <a:xfrm>
            <a:off x="609605" y="1657469"/>
            <a:ext cx="13411200" cy="5191200"/>
          </a:xfrm>
          <a:prstGeom prst="rect">
            <a:avLst/>
          </a:prstGeom>
          <a:noFill/>
          <a:ln>
            <a:noFill/>
          </a:ln>
        </p:spPr>
        <p:txBody>
          <a:bodyPr lIns="109668" tIns="109668" rIns="109668" bIns="109668"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00" marR="0" lvl="2" indent="-101549"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00" marR="0" lvl="3" indent="-121862"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299" marR="0" lvl="4" indent="-121862"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864" marR="0" lvl="5"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216" marR="0" lvl="6"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596" marR="0" lvl="7"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968" marR="0" lvl="8" indent="-121862"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52" name="Shape 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109574586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Title Only">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09605" y="548642"/>
            <a:ext cx="13411200" cy="609120"/>
          </a:xfrm>
          <a:prstGeom prst="rect">
            <a:avLst/>
          </a:prstGeom>
          <a:noFill/>
          <a:ln>
            <a:noFill/>
          </a:ln>
        </p:spPr>
        <p:txBody>
          <a:bodyPr lIns="109668" tIns="109668" rIns="109668" bIns="109668" anchor="t" anchorCtr="0"/>
          <a:lstStyle>
            <a:lvl1pPr marL="0" marR="0" lvl="0" indent="0" algn="l" rtl="0">
              <a:lnSpc>
                <a:spcPct val="90000"/>
              </a:lnSpc>
              <a:spcBef>
                <a:spcPts val="0"/>
              </a:spcBef>
              <a:buClr>
                <a:srgbClr val="435464"/>
              </a:buClr>
              <a:buNone/>
              <a:defRPr b="0" i="0" u="none" strike="noStrike" cap="none">
                <a:solidFill>
                  <a:srgbClr val="435464"/>
                </a:solidFill>
              </a:defRPr>
            </a:lvl1pPr>
            <a:lvl2pPr lvl="1" indent="0" rtl="0">
              <a:spcBef>
                <a:spcPts val="0"/>
              </a:spcBef>
              <a:buSzPct val="100000"/>
              <a:buFont typeface="Raleway"/>
              <a:buNone/>
              <a:defRPr sz="4800">
                <a:latin typeface="Raleway"/>
                <a:ea typeface="Raleway"/>
                <a:cs typeface="Raleway"/>
                <a:sym typeface="Raleway"/>
              </a:defRPr>
            </a:lvl2pPr>
            <a:lvl3pPr lvl="2" indent="0" rtl="0">
              <a:spcBef>
                <a:spcPts val="0"/>
              </a:spcBef>
              <a:buSzPct val="100000"/>
              <a:buFont typeface="Raleway"/>
              <a:buNone/>
              <a:defRPr sz="4800">
                <a:latin typeface="Raleway"/>
                <a:ea typeface="Raleway"/>
                <a:cs typeface="Raleway"/>
                <a:sym typeface="Raleway"/>
              </a:defRPr>
            </a:lvl3pPr>
            <a:lvl4pPr lvl="3" indent="0" rtl="0">
              <a:spcBef>
                <a:spcPts val="0"/>
              </a:spcBef>
              <a:buSzPct val="100000"/>
              <a:buFont typeface="Raleway"/>
              <a:buNone/>
              <a:defRPr sz="4800">
                <a:latin typeface="Raleway"/>
                <a:ea typeface="Raleway"/>
                <a:cs typeface="Raleway"/>
                <a:sym typeface="Raleway"/>
              </a:defRPr>
            </a:lvl4pPr>
            <a:lvl5pPr lvl="4" indent="0" rtl="0">
              <a:spcBef>
                <a:spcPts val="0"/>
              </a:spcBef>
              <a:buSzPct val="100000"/>
              <a:buFont typeface="Raleway"/>
              <a:buNone/>
              <a:defRPr sz="4800">
                <a:latin typeface="Raleway"/>
                <a:ea typeface="Raleway"/>
                <a:cs typeface="Raleway"/>
                <a:sym typeface="Raleway"/>
              </a:defRPr>
            </a:lvl5pPr>
            <a:lvl6pPr lvl="5" indent="0" rtl="0">
              <a:spcBef>
                <a:spcPts val="0"/>
              </a:spcBef>
              <a:buSzPct val="100000"/>
              <a:buFont typeface="Raleway"/>
              <a:buNone/>
              <a:defRPr sz="4800">
                <a:latin typeface="Raleway"/>
                <a:ea typeface="Raleway"/>
                <a:cs typeface="Raleway"/>
                <a:sym typeface="Raleway"/>
              </a:defRPr>
            </a:lvl6pPr>
            <a:lvl7pPr lvl="6" indent="0" rtl="0">
              <a:spcBef>
                <a:spcPts val="0"/>
              </a:spcBef>
              <a:buSzPct val="100000"/>
              <a:buFont typeface="Raleway"/>
              <a:buNone/>
              <a:defRPr sz="4800">
                <a:latin typeface="Raleway"/>
                <a:ea typeface="Raleway"/>
                <a:cs typeface="Raleway"/>
                <a:sym typeface="Raleway"/>
              </a:defRPr>
            </a:lvl7pPr>
            <a:lvl8pPr lvl="7" indent="0" rtl="0">
              <a:spcBef>
                <a:spcPts val="0"/>
              </a:spcBef>
              <a:buSzPct val="100000"/>
              <a:buFont typeface="Raleway"/>
              <a:buNone/>
              <a:defRPr sz="4800">
                <a:latin typeface="Raleway"/>
                <a:ea typeface="Raleway"/>
                <a:cs typeface="Raleway"/>
                <a:sym typeface="Raleway"/>
              </a:defRPr>
            </a:lvl8pPr>
            <a:lvl9pPr lvl="8" indent="0" rtl="0">
              <a:spcBef>
                <a:spcPts val="0"/>
              </a:spcBef>
              <a:buSzPct val="100000"/>
              <a:buFont typeface="Raleway"/>
              <a:buNone/>
              <a:defRPr sz="4800">
                <a:latin typeface="Raleway"/>
                <a:ea typeface="Raleway"/>
                <a:cs typeface="Raleway"/>
                <a:sym typeface="Raleway"/>
              </a:defRPr>
            </a:lvl9pPr>
          </a:lstStyle>
          <a:p>
            <a:endParaRPr/>
          </a:p>
        </p:txBody>
      </p:sp>
    </p:spTree>
    <p:extLst>
      <p:ext uri="{BB962C8B-B14F-4D97-AF65-F5344CB8AC3E}">
        <p14:creationId xmlns:p14="http://schemas.microsoft.com/office/powerpoint/2010/main" val="212821614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Logo Middle">
    <p:spTree>
      <p:nvGrpSpPr>
        <p:cNvPr id="1" name="Shape 56"/>
        <p:cNvGrpSpPr/>
        <p:nvPr/>
      </p:nvGrpSpPr>
      <p:grpSpPr>
        <a:xfrm>
          <a:off x="0" y="0"/>
          <a:ext cx="0" cy="0"/>
          <a:chOff x="0" y="0"/>
          <a:chExt cx="0" cy="0"/>
        </a:xfrm>
      </p:grpSpPr>
      <p:pic>
        <p:nvPicPr>
          <p:cNvPr id="57" name="Shape 57" descr="plain transparent logo.png"/>
          <p:cNvPicPr preferRelativeResize="0"/>
          <p:nvPr/>
        </p:nvPicPr>
        <p:blipFill rotWithShape="1">
          <a:blip r:embed="rId2">
            <a:alphaModFix/>
          </a:blip>
          <a:srcRect/>
          <a:stretch/>
        </p:blipFill>
        <p:spPr>
          <a:xfrm>
            <a:off x="4805387" y="1577901"/>
            <a:ext cx="5007360" cy="4951680"/>
          </a:xfrm>
          <a:prstGeom prst="rect">
            <a:avLst/>
          </a:prstGeom>
          <a:noFill/>
          <a:ln>
            <a:noFill/>
          </a:ln>
        </p:spPr>
      </p:pic>
      <p:sp>
        <p:nvSpPr>
          <p:cNvPr id="58" name="Shape 58"/>
          <p:cNvSpPr/>
          <p:nvPr/>
        </p:nvSpPr>
        <p:spPr>
          <a:xfrm>
            <a:off x="13624991" y="7228097"/>
            <a:ext cx="815520" cy="783840"/>
          </a:xfrm>
          <a:prstGeom prst="rect">
            <a:avLst/>
          </a:prstGeom>
          <a:solidFill>
            <a:srgbClr val="FEFEFE"/>
          </a:solidFill>
          <a:ln>
            <a:noFill/>
          </a:ln>
        </p:spPr>
        <p:txBody>
          <a:bodyPr lIns="91418" tIns="45712" rIns="91418" bIns="45712" anchor="ctr" anchorCtr="0">
            <a:noAutofit/>
          </a:bodyPr>
          <a:lstStyle/>
          <a:p>
            <a:pPr algn="ctr" defTabSz="822605">
              <a:buSzPct val="25000"/>
            </a:pPr>
            <a:r>
              <a:rPr lang="en-US" sz="24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311310400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23268" y="115519"/>
            <a:ext cx="12581939" cy="2140397"/>
          </a:xfrm>
          <a:prstGeom prst="rect">
            <a:avLst/>
          </a:prstGeom>
          <a:noFill/>
          <a:ln>
            <a:noFill/>
          </a:ln>
          <a:effectLst/>
        </p:spPr>
        <p:txBody>
          <a:bodyPr lIns="109681" tIns="109681" rIns="109681" bIns="109681" anchor="ctr"/>
          <a:lstStyle/>
          <a:p>
            <a:pPr defTabSz="109670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31548" y="193748"/>
            <a:ext cx="2197323" cy="2167110"/>
          </a:xfrm>
          <a:prstGeom prst="rect">
            <a:avLst/>
          </a:prstGeom>
        </p:spPr>
      </p:pic>
      <p:sp>
        <p:nvSpPr>
          <p:cNvPr id="6" name="Title 1"/>
          <p:cNvSpPr>
            <a:spLocks noGrp="1"/>
          </p:cNvSpPr>
          <p:nvPr>
            <p:ph type="ctrTitle" hasCustomPrompt="1"/>
          </p:nvPr>
        </p:nvSpPr>
        <p:spPr bwMode="white">
          <a:xfrm>
            <a:off x="1512232" y="2073735"/>
            <a:ext cx="11079347" cy="767442"/>
          </a:xfrm>
        </p:spPr>
        <p:txBody>
          <a:bodyPr lIns="82283" tIns="82283" rIns="82283" bIns="82283" anchor="ctr"/>
          <a:lstStyle>
            <a:lvl1pPr>
              <a:lnSpc>
                <a:spcPct val="90000"/>
              </a:lnSpc>
              <a:defRPr sz="58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504985" y="2955482"/>
            <a:ext cx="11084145" cy="4293045"/>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57" indent="0" algn="ctr">
              <a:buNone/>
              <a:defRPr>
                <a:solidFill>
                  <a:schemeClr val="tx1">
                    <a:tint val="75000"/>
                  </a:schemeClr>
                </a:solidFill>
              </a:defRPr>
            </a:lvl2pPr>
            <a:lvl3pPr marL="1096708" indent="0" algn="ctr">
              <a:buNone/>
              <a:defRPr>
                <a:solidFill>
                  <a:schemeClr val="tx1">
                    <a:tint val="75000"/>
                  </a:schemeClr>
                </a:solidFill>
              </a:defRPr>
            </a:lvl3pPr>
            <a:lvl4pPr marL="1645063" indent="0" algn="ctr">
              <a:buNone/>
              <a:defRPr>
                <a:solidFill>
                  <a:schemeClr val="tx1">
                    <a:tint val="75000"/>
                  </a:schemeClr>
                </a:solidFill>
              </a:defRPr>
            </a:lvl4pPr>
            <a:lvl5pPr marL="2193422" indent="0" algn="ctr">
              <a:buNone/>
              <a:defRPr>
                <a:solidFill>
                  <a:schemeClr val="tx1">
                    <a:tint val="75000"/>
                  </a:schemeClr>
                </a:solidFill>
              </a:defRPr>
            </a:lvl5pPr>
            <a:lvl6pPr marL="2741783" indent="0" algn="ctr">
              <a:buNone/>
              <a:defRPr>
                <a:solidFill>
                  <a:schemeClr val="tx1">
                    <a:tint val="75000"/>
                  </a:schemeClr>
                </a:solidFill>
              </a:defRPr>
            </a:lvl6pPr>
            <a:lvl7pPr marL="3290126" indent="0" algn="ctr">
              <a:buNone/>
              <a:defRPr>
                <a:solidFill>
                  <a:schemeClr val="tx1">
                    <a:tint val="75000"/>
                  </a:schemeClr>
                </a:solidFill>
              </a:defRPr>
            </a:lvl7pPr>
            <a:lvl8pPr marL="3838487" indent="0" algn="ctr">
              <a:buNone/>
              <a:defRPr>
                <a:solidFill>
                  <a:schemeClr val="tx1">
                    <a:tint val="75000"/>
                  </a:schemeClr>
                </a:solidFill>
              </a:defRPr>
            </a:lvl8pPr>
            <a:lvl9pPr marL="438683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543048144"/>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8"/>
            <a:ext cx="13408762" cy="4811358"/>
          </a:xfrm>
        </p:spPr>
        <p:txBody>
          <a:bodyPr>
            <a:noAutofit/>
          </a:bodyPr>
          <a:lstStyle>
            <a:lvl1pPr marL="0" indent="0">
              <a:buNone/>
              <a:defRPr>
                <a:latin typeface="Consolas" panose="020B0609020204030204" pitchFamily="49" charset="0"/>
                <a:cs typeface="Consolas" panose="020B0609020204030204" pitchFamily="49" charset="0"/>
              </a:defRPr>
            </a:lvl1pPr>
            <a:lvl2pPr marL="277961" indent="0">
              <a:buNone/>
              <a:defRPr>
                <a:latin typeface="Consolas" panose="020B0609020204030204" pitchFamily="49" charset="0"/>
                <a:cs typeface="Consolas" panose="020B0609020204030204" pitchFamily="49" charset="0"/>
              </a:defRPr>
            </a:lvl2pPr>
            <a:lvl3pPr marL="548321" indent="0">
              <a:buNone/>
              <a:defRPr>
                <a:latin typeface="Consolas" panose="020B0609020204030204" pitchFamily="49" charset="0"/>
                <a:cs typeface="Consolas" panose="020B0609020204030204" pitchFamily="49" charset="0"/>
              </a:defRPr>
            </a:lvl3pPr>
            <a:lvl4pPr marL="755834" indent="0">
              <a:buNone/>
              <a:defRPr>
                <a:latin typeface="Consolas" panose="020B0609020204030204" pitchFamily="49" charset="0"/>
                <a:cs typeface="Consolas" panose="020B0609020204030204" pitchFamily="49" charset="0"/>
              </a:defRPr>
            </a:lvl4pPr>
            <a:lvl5pPr marL="961475" indent="0">
              <a:buNone/>
              <a:defRPr>
                <a:latin typeface="Consolas" panose="020B0609020204030204" pitchFamily="49" charset="0"/>
                <a:cs typeface="Consolas" panose="020B0609020204030204" pitchFamily="49" charset="0"/>
              </a:defRPr>
            </a:lvl5pPr>
          </a:lstStyle>
          <a:p>
            <a:pPr lvl="0"/>
            <a:r>
              <a:rPr lang="en-US" smtClean="0"/>
              <a:t>Click to edit Master text styles</a:t>
            </a:r>
          </a:p>
        </p:txBody>
      </p:sp>
    </p:spTree>
    <p:extLst>
      <p:ext uri="{BB962C8B-B14F-4D97-AF65-F5344CB8AC3E}">
        <p14:creationId xmlns:p14="http://schemas.microsoft.com/office/powerpoint/2010/main" val="89967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23293" y="134570"/>
            <a:ext cx="10603619" cy="2140397"/>
          </a:xfrm>
          <a:prstGeom prst="rect">
            <a:avLst/>
          </a:prstGeom>
          <a:noFill/>
          <a:ln>
            <a:noFill/>
          </a:ln>
          <a:effectLst/>
        </p:spPr>
        <p:txBody>
          <a:bodyPr lIns="109681" tIns="109681" rIns="109681" bIns="109681" anchor="ctr"/>
          <a:lstStyle/>
          <a:p>
            <a:pPr defTabSz="109670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38298" y="85396"/>
            <a:ext cx="2383823" cy="2383823"/>
          </a:xfrm>
          <a:prstGeom prst="rect">
            <a:avLst/>
          </a:prstGeom>
        </p:spPr>
      </p:pic>
      <p:sp>
        <p:nvSpPr>
          <p:cNvPr id="6" name="Title 1"/>
          <p:cNvSpPr>
            <a:spLocks noGrp="1"/>
          </p:cNvSpPr>
          <p:nvPr>
            <p:ph type="ctrTitle" hasCustomPrompt="1"/>
          </p:nvPr>
        </p:nvSpPr>
        <p:spPr bwMode="white">
          <a:xfrm>
            <a:off x="1504502"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504502" y="2944683"/>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57" indent="0" algn="ctr">
              <a:buNone/>
              <a:defRPr>
                <a:solidFill>
                  <a:schemeClr val="tx1">
                    <a:tint val="75000"/>
                  </a:schemeClr>
                </a:solidFill>
              </a:defRPr>
            </a:lvl2pPr>
            <a:lvl3pPr marL="1096708" indent="0" algn="ctr">
              <a:buNone/>
              <a:defRPr>
                <a:solidFill>
                  <a:schemeClr val="tx1">
                    <a:tint val="75000"/>
                  </a:schemeClr>
                </a:solidFill>
              </a:defRPr>
            </a:lvl3pPr>
            <a:lvl4pPr marL="1645063" indent="0" algn="ctr">
              <a:buNone/>
              <a:defRPr>
                <a:solidFill>
                  <a:schemeClr val="tx1">
                    <a:tint val="75000"/>
                  </a:schemeClr>
                </a:solidFill>
              </a:defRPr>
            </a:lvl4pPr>
            <a:lvl5pPr marL="2193422" indent="0" algn="ctr">
              <a:buNone/>
              <a:defRPr>
                <a:solidFill>
                  <a:schemeClr val="tx1">
                    <a:tint val="75000"/>
                  </a:schemeClr>
                </a:solidFill>
              </a:defRPr>
            </a:lvl5pPr>
            <a:lvl6pPr marL="2741783" indent="0" algn="ctr">
              <a:buNone/>
              <a:defRPr>
                <a:solidFill>
                  <a:schemeClr val="tx1">
                    <a:tint val="75000"/>
                  </a:schemeClr>
                </a:solidFill>
              </a:defRPr>
            </a:lvl6pPr>
            <a:lvl7pPr marL="3290126" indent="0" algn="ctr">
              <a:buNone/>
              <a:defRPr>
                <a:solidFill>
                  <a:schemeClr val="tx1">
                    <a:tint val="75000"/>
                  </a:schemeClr>
                </a:solidFill>
              </a:defRPr>
            </a:lvl7pPr>
            <a:lvl8pPr marL="3838487" indent="0" algn="ctr">
              <a:buNone/>
              <a:defRPr>
                <a:solidFill>
                  <a:schemeClr val="tx1">
                    <a:tint val="75000"/>
                  </a:schemeClr>
                </a:solidFill>
              </a:defRPr>
            </a:lvl8pPr>
            <a:lvl9pPr marL="438683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602262694"/>
      </p:ext>
    </p:extLst>
  </p:cSld>
  <p:clrMapOvr>
    <a:masterClrMapping/>
  </p:clrMapOvr>
  <p:transition xmlns:p14="http://schemas.microsoft.com/office/powerpoint/2010/main" spd="med">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23266" y="144094"/>
            <a:ext cx="12525936" cy="2140397"/>
          </a:xfrm>
          <a:prstGeom prst="rect">
            <a:avLst/>
          </a:prstGeom>
          <a:noFill/>
          <a:ln>
            <a:noFill/>
          </a:ln>
          <a:effectLst/>
        </p:spPr>
        <p:txBody>
          <a:bodyPr lIns="109681" tIns="109681" rIns="109681" bIns="109681" anchor="ctr"/>
          <a:lstStyle/>
          <a:p>
            <a:pPr defTabSz="109670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045185" y="292287"/>
            <a:ext cx="1970101" cy="1970101"/>
          </a:xfrm>
          <a:prstGeom prst="rect">
            <a:avLst/>
          </a:prstGeom>
        </p:spPr>
      </p:pic>
      <p:sp>
        <p:nvSpPr>
          <p:cNvPr id="6" name="Title 1"/>
          <p:cNvSpPr>
            <a:spLocks noGrp="1"/>
          </p:cNvSpPr>
          <p:nvPr>
            <p:ph type="ctrTitle" hasCustomPrompt="1"/>
          </p:nvPr>
        </p:nvSpPr>
        <p:spPr bwMode="white">
          <a:xfrm>
            <a:off x="1504502"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504502" y="2944683"/>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57" indent="0" algn="ctr">
              <a:buNone/>
              <a:defRPr>
                <a:solidFill>
                  <a:schemeClr val="tx1">
                    <a:tint val="75000"/>
                  </a:schemeClr>
                </a:solidFill>
              </a:defRPr>
            </a:lvl2pPr>
            <a:lvl3pPr marL="1096708" indent="0" algn="ctr">
              <a:buNone/>
              <a:defRPr>
                <a:solidFill>
                  <a:schemeClr val="tx1">
                    <a:tint val="75000"/>
                  </a:schemeClr>
                </a:solidFill>
              </a:defRPr>
            </a:lvl3pPr>
            <a:lvl4pPr marL="1645063" indent="0" algn="ctr">
              <a:buNone/>
              <a:defRPr>
                <a:solidFill>
                  <a:schemeClr val="tx1">
                    <a:tint val="75000"/>
                  </a:schemeClr>
                </a:solidFill>
              </a:defRPr>
            </a:lvl4pPr>
            <a:lvl5pPr marL="2193422" indent="0" algn="ctr">
              <a:buNone/>
              <a:defRPr>
                <a:solidFill>
                  <a:schemeClr val="tx1">
                    <a:tint val="75000"/>
                  </a:schemeClr>
                </a:solidFill>
              </a:defRPr>
            </a:lvl5pPr>
            <a:lvl6pPr marL="2741783" indent="0" algn="ctr">
              <a:buNone/>
              <a:defRPr>
                <a:solidFill>
                  <a:schemeClr val="tx1">
                    <a:tint val="75000"/>
                  </a:schemeClr>
                </a:solidFill>
              </a:defRPr>
            </a:lvl6pPr>
            <a:lvl7pPr marL="3290126" indent="0" algn="ctr">
              <a:buNone/>
              <a:defRPr>
                <a:solidFill>
                  <a:schemeClr val="tx1">
                    <a:tint val="75000"/>
                  </a:schemeClr>
                </a:solidFill>
              </a:defRPr>
            </a:lvl7pPr>
            <a:lvl8pPr marL="3838487" indent="0" algn="ctr">
              <a:buNone/>
              <a:defRPr>
                <a:solidFill>
                  <a:schemeClr val="tx1">
                    <a:tint val="75000"/>
                  </a:schemeClr>
                </a:solidFill>
              </a:defRPr>
            </a:lvl8pPr>
            <a:lvl9pPr marL="4386839"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529378" y="6447788"/>
            <a:ext cx="8025819" cy="471720"/>
          </a:xfrm>
          <a:prstGeom prst="rect">
            <a:avLst/>
          </a:prstGeom>
        </p:spPr>
        <p:txBody>
          <a:bodyPr lIns="82283" tIns="41143" rIns="82283" bIns="41143" anchor="ctr"/>
          <a:lstStyle>
            <a:lvl1pPr marL="0" indent="0" algn="ctr">
              <a:buNone/>
              <a:defRPr sz="23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1192391322"/>
      </p:ext>
    </p:extLst>
  </p:cSld>
  <p:clrMapOvr>
    <a:masterClrMapping/>
  </p:clrMapOvr>
  <p:transition xmlns:p14="http://schemas.microsoft.com/office/powerpoint/2010/main" spd="med">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23271" y="129980"/>
            <a:ext cx="10398857" cy="2140397"/>
          </a:xfrm>
          <a:prstGeom prst="rect">
            <a:avLst/>
          </a:prstGeom>
          <a:noFill/>
          <a:ln>
            <a:noFill/>
          </a:ln>
          <a:effectLst/>
        </p:spPr>
        <p:txBody>
          <a:bodyPr lIns="109681" tIns="109681" rIns="109681" bIns="109681" anchor="ctr"/>
          <a:lstStyle/>
          <a:p>
            <a:pPr defTabSz="109670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07489" y="292287"/>
            <a:ext cx="2445432" cy="1970101"/>
          </a:xfrm>
          <a:prstGeom prst="rect">
            <a:avLst/>
          </a:prstGeom>
        </p:spPr>
      </p:pic>
      <p:sp>
        <p:nvSpPr>
          <p:cNvPr id="6" name="Title 1"/>
          <p:cNvSpPr>
            <a:spLocks noGrp="1"/>
          </p:cNvSpPr>
          <p:nvPr>
            <p:ph type="ctrTitle" hasCustomPrompt="1"/>
          </p:nvPr>
        </p:nvSpPr>
        <p:spPr bwMode="white">
          <a:xfrm>
            <a:off x="1504502"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504502" y="2944683"/>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57" indent="0" algn="ctr">
              <a:buNone/>
              <a:defRPr>
                <a:solidFill>
                  <a:schemeClr val="tx1">
                    <a:tint val="75000"/>
                  </a:schemeClr>
                </a:solidFill>
              </a:defRPr>
            </a:lvl2pPr>
            <a:lvl3pPr marL="1096708" indent="0" algn="ctr">
              <a:buNone/>
              <a:defRPr>
                <a:solidFill>
                  <a:schemeClr val="tx1">
                    <a:tint val="75000"/>
                  </a:schemeClr>
                </a:solidFill>
              </a:defRPr>
            </a:lvl3pPr>
            <a:lvl4pPr marL="1645063" indent="0" algn="ctr">
              <a:buNone/>
              <a:defRPr>
                <a:solidFill>
                  <a:schemeClr val="tx1">
                    <a:tint val="75000"/>
                  </a:schemeClr>
                </a:solidFill>
              </a:defRPr>
            </a:lvl4pPr>
            <a:lvl5pPr marL="2193422" indent="0" algn="ctr">
              <a:buNone/>
              <a:defRPr>
                <a:solidFill>
                  <a:schemeClr val="tx1">
                    <a:tint val="75000"/>
                  </a:schemeClr>
                </a:solidFill>
              </a:defRPr>
            </a:lvl5pPr>
            <a:lvl6pPr marL="2741783" indent="0" algn="ctr">
              <a:buNone/>
              <a:defRPr>
                <a:solidFill>
                  <a:schemeClr val="tx1">
                    <a:tint val="75000"/>
                  </a:schemeClr>
                </a:solidFill>
              </a:defRPr>
            </a:lvl6pPr>
            <a:lvl7pPr marL="3290126" indent="0" algn="ctr">
              <a:buNone/>
              <a:defRPr>
                <a:solidFill>
                  <a:schemeClr val="tx1">
                    <a:tint val="75000"/>
                  </a:schemeClr>
                </a:solidFill>
              </a:defRPr>
            </a:lvl7pPr>
            <a:lvl8pPr marL="3838487" indent="0" algn="ctr">
              <a:buNone/>
              <a:defRPr>
                <a:solidFill>
                  <a:schemeClr val="tx1">
                    <a:tint val="75000"/>
                  </a:schemeClr>
                </a:solidFill>
              </a:defRPr>
            </a:lvl8pPr>
            <a:lvl9pPr marL="438683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09856041"/>
      </p:ext>
    </p:extLst>
  </p:cSld>
  <p:clrMapOvr>
    <a:masterClrMapping/>
  </p:clrMapOvr>
  <p:transition xmlns:p14="http://schemas.microsoft.com/office/powerpoint/2010/main" spd="med">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23266" y="129980"/>
            <a:ext cx="11365638" cy="2140397"/>
          </a:xfrm>
          <a:prstGeom prst="rect">
            <a:avLst/>
          </a:prstGeom>
          <a:noFill/>
          <a:ln>
            <a:noFill/>
          </a:ln>
          <a:effectLst/>
        </p:spPr>
        <p:txBody>
          <a:bodyPr lIns="109681" tIns="109681" rIns="109681" bIns="109681" anchor="ctr"/>
          <a:lstStyle/>
          <a:p>
            <a:pPr defTabSz="109670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059109" y="292287"/>
            <a:ext cx="1942182" cy="1970101"/>
          </a:xfrm>
          <a:prstGeom prst="rect">
            <a:avLst/>
          </a:prstGeom>
        </p:spPr>
      </p:pic>
      <p:sp>
        <p:nvSpPr>
          <p:cNvPr id="6" name="Title 1"/>
          <p:cNvSpPr>
            <a:spLocks noGrp="1"/>
          </p:cNvSpPr>
          <p:nvPr>
            <p:ph type="ctrTitle" hasCustomPrompt="1"/>
          </p:nvPr>
        </p:nvSpPr>
        <p:spPr bwMode="white">
          <a:xfrm>
            <a:off x="1504502" y="2062919"/>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504502" y="2934659"/>
            <a:ext cx="11087101" cy="1375410"/>
          </a:xfrm>
          <a:prstGeom prst="rect">
            <a:avLst/>
          </a:prstGeom>
        </p:spPr>
        <p:txBody>
          <a:bodyPr lIns="82283" tIns="41143" rIns="82283" bIns="41143" anchor="ctr">
            <a:normAutofit/>
          </a:bodyPr>
          <a:lstStyle>
            <a:lvl1pPr marL="109678" indent="0">
              <a:spcBef>
                <a:spcPts val="720"/>
              </a:spcBef>
              <a:buNone/>
              <a:defRPr sz="25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504476" y="4425792"/>
            <a:ext cx="10599896" cy="707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681" tIns="109681" rIns="109681" bIns="109681"/>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351" fontAlgn="base">
              <a:spcBef>
                <a:spcPct val="0"/>
              </a:spcBef>
              <a:spcAft>
                <a:spcPct val="0"/>
              </a:spcAft>
            </a:pPr>
            <a:r>
              <a:rPr lang="en-US" sz="2900" b="1" dirty="0">
                <a:solidFill>
                  <a:srgbClr val="3E4346"/>
                </a:solidFill>
              </a:rPr>
              <a:t>Objective:</a:t>
            </a:r>
          </a:p>
        </p:txBody>
      </p:sp>
      <p:sp>
        <p:nvSpPr>
          <p:cNvPr id="9" name="Text Placeholder 8"/>
          <p:cNvSpPr>
            <a:spLocks noGrp="1"/>
          </p:cNvSpPr>
          <p:nvPr>
            <p:ph type="body" sz="quarter" idx="10"/>
          </p:nvPr>
        </p:nvSpPr>
        <p:spPr>
          <a:xfrm>
            <a:off x="1504502" y="5085691"/>
            <a:ext cx="11087101" cy="2200937"/>
          </a:xfrm>
          <a:prstGeom prst="rect">
            <a:avLst/>
          </a:prstGeom>
        </p:spPr>
        <p:txBody>
          <a:bodyPr lIns="82283" tIns="41143" rIns="82283" bIns="41143"/>
          <a:lstStyle>
            <a:lvl1pPr marL="0" indent="0">
              <a:buFont typeface="Wingdings" charset="2"/>
              <a:buNone/>
              <a:defRPr sz="23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71077511"/>
      </p:ext>
    </p:extLst>
  </p:cSld>
  <p:clrMapOvr>
    <a:masterClrMapping/>
  </p:clrMapOvr>
  <p:transition xmlns:p14="http://schemas.microsoft.com/office/powerpoint/2010/main" spd="med">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23266" y="129980"/>
            <a:ext cx="11542096" cy="2140397"/>
          </a:xfrm>
          <a:prstGeom prst="rect">
            <a:avLst/>
          </a:prstGeom>
          <a:noFill/>
          <a:ln>
            <a:noFill/>
          </a:ln>
          <a:effectLst/>
        </p:spPr>
        <p:txBody>
          <a:bodyPr lIns="109681" tIns="109681" rIns="109681" bIns="109681" anchor="ctr"/>
          <a:lstStyle/>
          <a:p>
            <a:pPr defTabSz="109670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6645" y="193748"/>
            <a:ext cx="2167110" cy="2167110"/>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504502" y="2934683"/>
            <a:ext cx="11087101" cy="3011779"/>
          </a:xfrm>
          <a:prstGeom prst="rect">
            <a:avLst/>
          </a:prstGeom>
        </p:spPr>
        <p:txBody>
          <a:bodyPr lIns="82283" tIns="82283" rIns="82283" bIns="82283">
            <a:noAutofit/>
          </a:bodyPr>
          <a:lstStyle>
            <a:lvl1pPr marL="514121" indent="-514121" algn="l">
              <a:lnSpc>
                <a:spcPct val="100000"/>
              </a:lnSpc>
              <a:spcBef>
                <a:spcPts val="0"/>
              </a:spcBef>
              <a:buFont typeface="Wingdings" charset="2"/>
              <a:buChar char="q"/>
              <a:defRPr sz="2500" baseline="0">
                <a:solidFill>
                  <a:schemeClr val="accent3">
                    <a:lumMod val="50000"/>
                  </a:schemeClr>
                </a:solidFill>
              </a:defRPr>
            </a:lvl1pPr>
            <a:lvl2pPr marL="548357" indent="0" algn="ctr">
              <a:buNone/>
              <a:defRPr>
                <a:solidFill>
                  <a:schemeClr val="tx1">
                    <a:tint val="75000"/>
                  </a:schemeClr>
                </a:solidFill>
              </a:defRPr>
            </a:lvl2pPr>
            <a:lvl3pPr marL="1096708" indent="0" algn="ctr">
              <a:buNone/>
              <a:defRPr>
                <a:solidFill>
                  <a:schemeClr val="tx1">
                    <a:tint val="75000"/>
                  </a:schemeClr>
                </a:solidFill>
              </a:defRPr>
            </a:lvl3pPr>
            <a:lvl4pPr marL="1645063" indent="0" algn="ctr">
              <a:buNone/>
              <a:defRPr>
                <a:solidFill>
                  <a:schemeClr val="tx1">
                    <a:tint val="75000"/>
                  </a:schemeClr>
                </a:solidFill>
              </a:defRPr>
            </a:lvl4pPr>
            <a:lvl5pPr marL="2193422" indent="0" algn="ctr">
              <a:buNone/>
              <a:defRPr>
                <a:solidFill>
                  <a:schemeClr val="tx1">
                    <a:tint val="75000"/>
                  </a:schemeClr>
                </a:solidFill>
              </a:defRPr>
            </a:lvl5pPr>
            <a:lvl6pPr marL="2741783" indent="0" algn="ctr">
              <a:buNone/>
              <a:defRPr>
                <a:solidFill>
                  <a:schemeClr val="tx1">
                    <a:tint val="75000"/>
                  </a:schemeClr>
                </a:solidFill>
              </a:defRPr>
            </a:lvl6pPr>
            <a:lvl7pPr marL="3290126" indent="0" algn="ctr">
              <a:buNone/>
              <a:defRPr>
                <a:solidFill>
                  <a:schemeClr val="tx1">
                    <a:tint val="75000"/>
                  </a:schemeClr>
                </a:solidFill>
              </a:defRPr>
            </a:lvl7pPr>
            <a:lvl8pPr marL="3838487" indent="0" algn="ctr">
              <a:buNone/>
              <a:defRPr>
                <a:solidFill>
                  <a:schemeClr val="tx1">
                    <a:tint val="75000"/>
                  </a:schemeClr>
                </a:solidFill>
              </a:defRPr>
            </a:lvl8pPr>
            <a:lvl9pPr marL="438683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554372732"/>
      </p:ext>
    </p:extLst>
  </p:cSld>
  <p:clrMapOvr>
    <a:masterClrMapping/>
  </p:clrMapOvr>
  <p:transition xmlns:p14="http://schemas.microsoft.com/office/powerpoint/2010/main" spd="med">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23266" y="129980"/>
            <a:ext cx="11542096" cy="2140397"/>
          </a:xfrm>
          <a:prstGeom prst="rect">
            <a:avLst/>
          </a:prstGeom>
          <a:noFill/>
          <a:ln>
            <a:noFill/>
          </a:ln>
          <a:effectLst/>
        </p:spPr>
        <p:txBody>
          <a:bodyPr lIns="109681" tIns="109681" rIns="109681" bIns="109681" anchor="ctr"/>
          <a:lstStyle/>
          <a:p>
            <a:pPr defTabSz="109670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8377" y="-164907"/>
            <a:ext cx="2163656" cy="2884424"/>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494472" y="2945987"/>
            <a:ext cx="11097103"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latin typeface="Courier New" panose="02070309020205020404" pitchFamily="49" charset="0"/>
                <a:cs typeface="Courier New" panose="02070309020205020404" pitchFamily="49" charset="0"/>
              </a:defRPr>
            </a:lvl1pPr>
            <a:lvl2pPr marL="548357" indent="0" algn="ctr">
              <a:buNone/>
              <a:defRPr>
                <a:solidFill>
                  <a:schemeClr val="tx1">
                    <a:tint val="75000"/>
                  </a:schemeClr>
                </a:solidFill>
              </a:defRPr>
            </a:lvl2pPr>
            <a:lvl3pPr marL="1096708" indent="0" algn="ctr">
              <a:buNone/>
              <a:defRPr>
                <a:solidFill>
                  <a:schemeClr val="tx1">
                    <a:tint val="75000"/>
                  </a:schemeClr>
                </a:solidFill>
              </a:defRPr>
            </a:lvl3pPr>
            <a:lvl4pPr marL="1645063" indent="0" algn="ctr">
              <a:buNone/>
              <a:defRPr>
                <a:solidFill>
                  <a:schemeClr val="tx1">
                    <a:tint val="75000"/>
                  </a:schemeClr>
                </a:solidFill>
              </a:defRPr>
            </a:lvl4pPr>
            <a:lvl5pPr marL="2193422" indent="0" algn="ctr">
              <a:buNone/>
              <a:defRPr>
                <a:solidFill>
                  <a:schemeClr val="tx1">
                    <a:tint val="75000"/>
                  </a:schemeClr>
                </a:solidFill>
              </a:defRPr>
            </a:lvl5pPr>
            <a:lvl6pPr marL="2741783" indent="0" algn="ctr">
              <a:buNone/>
              <a:defRPr>
                <a:solidFill>
                  <a:schemeClr val="tx1">
                    <a:tint val="75000"/>
                  </a:schemeClr>
                </a:solidFill>
              </a:defRPr>
            </a:lvl6pPr>
            <a:lvl7pPr marL="3290126" indent="0" algn="ctr">
              <a:buNone/>
              <a:defRPr>
                <a:solidFill>
                  <a:schemeClr val="tx1">
                    <a:tint val="75000"/>
                  </a:schemeClr>
                </a:solidFill>
              </a:defRPr>
            </a:lvl7pPr>
            <a:lvl8pPr marL="3838487" indent="0" algn="ctr">
              <a:buNone/>
              <a:defRPr>
                <a:solidFill>
                  <a:schemeClr val="tx1">
                    <a:tint val="75000"/>
                  </a:schemeClr>
                </a:solidFill>
              </a:defRPr>
            </a:lvl8pPr>
            <a:lvl9pPr marL="4386839"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54770397"/>
      </p:ext>
    </p:extLst>
  </p:cSld>
  <p:clrMapOvr>
    <a:masterClrMapping/>
  </p:clrMapOvr>
  <p:transition xmlns:p14="http://schemas.microsoft.com/office/powerpoint/2010/main" spd="med">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23298" y="129980"/>
            <a:ext cx="12668811" cy="2140397"/>
          </a:xfrm>
          <a:prstGeom prst="rect">
            <a:avLst/>
          </a:prstGeom>
          <a:noFill/>
          <a:ln>
            <a:noFill/>
          </a:ln>
          <a:effectLst/>
        </p:spPr>
        <p:txBody>
          <a:bodyPr lIns="109681" tIns="109681" rIns="109681" bIns="109681" anchor="ctr"/>
          <a:lstStyle/>
          <a:p>
            <a:pPr defTabSz="109670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763256" y="292287"/>
            <a:ext cx="2533892" cy="1970101"/>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494472" y="2934655"/>
            <a:ext cx="11097103" cy="2289857"/>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57" indent="0" algn="ctr">
              <a:buNone/>
              <a:defRPr>
                <a:solidFill>
                  <a:schemeClr val="tx1">
                    <a:tint val="75000"/>
                  </a:schemeClr>
                </a:solidFill>
              </a:defRPr>
            </a:lvl2pPr>
            <a:lvl3pPr marL="1096708" indent="0" algn="ctr">
              <a:buNone/>
              <a:defRPr>
                <a:solidFill>
                  <a:schemeClr val="tx1">
                    <a:tint val="75000"/>
                  </a:schemeClr>
                </a:solidFill>
              </a:defRPr>
            </a:lvl3pPr>
            <a:lvl4pPr marL="1645063" indent="0" algn="ctr">
              <a:buNone/>
              <a:defRPr>
                <a:solidFill>
                  <a:schemeClr val="tx1">
                    <a:tint val="75000"/>
                  </a:schemeClr>
                </a:solidFill>
              </a:defRPr>
            </a:lvl4pPr>
            <a:lvl5pPr marL="2193422" indent="0" algn="ctr">
              <a:buNone/>
              <a:defRPr>
                <a:solidFill>
                  <a:schemeClr val="tx1">
                    <a:tint val="75000"/>
                  </a:schemeClr>
                </a:solidFill>
              </a:defRPr>
            </a:lvl5pPr>
            <a:lvl6pPr marL="2741783" indent="0" algn="ctr">
              <a:buNone/>
              <a:defRPr>
                <a:solidFill>
                  <a:schemeClr val="tx1">
                    <a:tint val="75000"/>
                  </a:schemeClr>
                </a:solidFill>
              </a:defRPr>
            </a:lvl6pPr>
            <a:lvl7pPr marL="3290126" indent="0" algn="ctr">
              <a:buNone/>
              <a:defRPr>
                <a:solidFill>
                  <a:schemeClr val="tx1">
                    <a:tint val="75000"/>
                  </a:schemeClr>
                </a:solidFill>
              </a:defRPr>
            </a:lvl7pPr>
            <a:lvl8pPr marL="3838487" indent="0" algn="ctr">
              <a:buNone/>
              <a:defRPr>
                <a:solidFill>
                  <a:schemeClr val="tx1">
                    <a:tint val="75000"/>
                  </a:schemeClr>
                </a:solidFill>
              </a:defRPr>
            </a:lvl8pPr>
            <a:lvl9pPr marL="4386839"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30154454"/>
      </p:ext>
    </p:extLst>
  </p:cSld>
  <p:clrMapOvr>
    <a:masterClrMapping/>
  </p:clrMapOvr>
  <p:transition xmlns:p14="http://schemas.microsoft.com/office/powerpoint/2010/main" spd="med">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585037" y="1670583"/>
            <a:ext cx="13408762" cy="4811359"/>
          </a:xfrm>
          <a:prstGeom prst="rect">
            <a:avLst/>
          </a:prstGeom>
        </p:spPr>
        <p:txBody>
          <a:bodyPr lIns="82283" tIns="41143" rIns="82283" bIns="41143">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4686201"/>
      </p:ext>
    </p:extLst>
  </p:cSld>
  <p:clrMapOvr>
    <a:masterClrMapping/>
  </p:clrMapOvr>
  <p:transition xmlns:p14="http://schemas.microsoft.com/office/powerpoint/2010/main" spd="med">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008994" y="2084367"/>
            <a:ext cx="12981323" cy="5022432"/>
          </a:xfrm>
          <a:prstGeom prst="rect">
            <a:avLst/>
          </a:prstGeom>
          <a:solidFill>
            <a:schemeClr val="tx2"/>
          </a:solidFill>
          <a:ln w="12700">
            <a:solidFill>
              <a:schemeClr val="tx2"/>
            </a:solidFill>
            <a:prstDash val="dash"/>
          </a:ln>
        </p:spPr>
        <p:txBody>
          <a:bodyPr lIns="82283" tIns="41143" rIns="82283" bIns="41143">
            <a:noAutofit/>
          </a:bodyPr>
          <a:lstStyle>
            <a:lvl1pPr marL="0" marR="0" indent="0" algn="l" defTabSz="1096708"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prstGeom prst="rect">
            <a:avLst/>
          </a:prstGeom>
          <a:solidFill>
            <a:schemeClr val="tx2"/>
          </a:solidFill>
        </p:spPr>
        <p:txBody>
          <a:bodyPr lIns="82283" tIns="41148" rIns="82292" bIns="41148"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015097" y="2905664"/>
            <a:ext cx="12978765" cy="501491"/>
          </a:xfrm>
          <a:prstGeom prst="rect">
            <a:avLst/>
          </a:prstGeom>
          <a:solidFill>
            <a:schemeClr val="accent1">
              <a:alpha val="60000"/>
            </a:schemeClr>
          </a:solidFill>
          <a:ln>
            <a:solidFill>
              <a:schemeClr val="accent1">
                <a:lumMod val="75000"/>
              </a:schemeClr>
            </a:solidFill>
          </a:ln>
        </p:spPr>
        <p:txBody>
          <a:bodyPr lIns="82292" tIns="41148" rIns="82292" bIns="41148" anchor="ctr">
            <a:noAutofit/>
          </a:bodyPr>
          <a:lstStyle>
            <a:lvl1pPr algn="l">
              <a:defRPr sz="39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300"/>
            </a:lvl1pPr>
          </a:lstStyle>
          <a:p>
            <a:r>
              <a:rPr lang="en-US"/>
              <a:t>Click to edit Master title style</a:t>
            </a:r>
            <a:endParaRPr lang="en-US" dirty="0"/>
          </a:p>
        </p:txBody>
      </p:sp>
    </p:spTree>
    <p:extLst>
      <p:ext uri="{BB962C8B-B14F-4D97-AF65-F5344CB8AC3E}">
        <p14:creationId xmlns:p14="http://schemas.microsoft.com/office/powerpoint/2010/main" val="175300064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23268" y="115518"/>
            <a:ext cx="12581939" cy="2140397"/>
          </a:xfrm>
          <a:prstGeom prst="rect">
            <a:avLst/>
          </a:prstGeom>
          <a:noFill/>
          <a:ln>
            <a:noFill/>
          </a:ln>
          <a:effectLst/>
        </p:spPr>
        <p:txBody>
          <a:bodyPr lIns="109682" tIns="109682" rIns="109682" bIns="109682" anchor="ctr"/>
          <a:lstStyle/>
          <a:p>
            <a:pPr defTabSz="1096719">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31548" y="193748"/>
            <a:ext cx="2197323" cy="2167110"/>
          </a:xfrm>
          <a:prstGeom prst="rect">
            <a:avLst/>
          </a:prstGeom>
        </p:spPr>
      </p:pic>
      <p:sp>
        <p:nvSpPr>
          <p:cNvPr id="6" name="Title 1"/>
          <p:cNvSpPr>
            <a:spLocks noGrp="1"/>
          </p:cNvSpPr>
          <p:nvPr>
            <p:ph type="ctrTitle" hasCustomPrompt="1"/>
          </p:nvPr>
        </p:nvSpPr>
        <p:spPr bwMode="white">
          <a:xfrm>
            <a:off x="1512232" y="2073735"/>
            <a:ext cx="11079347" cy="767442"/>
          </a:xfrm>
        </p:spPr>
        <p:txBody>
          <a:bodyPr lIns="82283" tIns="82283" rIns="82283" bIns="82283" anchor="ctr"/>
          <a:lstStyle>
            <a:lvl1pPr>
              <a:lnSpc>
                <a:spcPct val="90000"/>
              </a:lnSpc>
              <a:defRPr sz="58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504984" y="2955482"/>
            <a:ext cx="11084145" cy="4293045"/>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62" indent="0" algn="ctr">
              <a:buNone/>
              <a:defRPr>
                <a:solidFill>
                  <a:schemeClr val="tx1">
                    <a:tint val="75000"/>
                  </a:schemeClr>
                </a:solidFill>
              </a:defRPr>
            </a:lvl2pPr>
            <a:lvl3pPr marL="1096719" indent="0" algn="ctr">
              <a:buNone/>
              <a:defRPr>
                <a:solidFill>
                  <a:schemeClr val="tx1">
                    <a:tint val="75000"/>
                  </a:schemeClr>
                </a:solidFill>
              </a:defRPr>
            </a:lvl3pPr>
            <a:lvl4pPr marL="1645080" indent="0" algn="ctr">
              <a:buNone/>
              <a:defRPr>
                <a:solidFill>
                  <a:schemeClr val="tx1">
                    <a:tint val="75000"/>
                  </a:schemeClr>
                </a:solidFill>
              </a:defRPr>
            </a:lvl4pPr>
            <a:lvl5pPr marL="2193443" indent="0" algn="ctr">
              <a:buNone/>
              <a:defRPr>
                <a:solidFill>
                  <a:schemeClr val="tx1">
                    <a:tint val="75000"/>
                  </a:schemeClr>
                </a:solidFill>
              </a:defRPr>
            </a:lvl5pPr>
            <a:lvl6pPr marL="2741810" indent="0" algn="ctr">
              <a:buNone/>
              <a:defRPr>
                <a:solidFill>
                  <a:schemeClr val="tx1">
                    <a:tint val="75000"/>
                  </a:schemeClr>
                </a:solidFill>
              </a:defRPr>
            </a:lvl6pPr>
            <a:lvl7pPr marL="3290159" indent="0" algn="ctr">
              <a:buNone/>
              <a:defRPr>
                <a:solidFill>
                  <a:schemeClr val="tx1">
                    <a:tint val="75000"/>
                  </a:schemeClr>
                </a:solidFill>
              </a:defRPr>
            </a:lvl7pPr>
            <a:lvl8pPr marL="3838525" indent="0" algn="ctr">
              <a:buNone/>
              <a:defRPr>
                <a:solidFill>
                  <a:schemeClr val="tx1">
                    <a:tint val="75000"/>
                  </a:schemeClr>
                </a:solidFill>
              </a:defRPr>
            </a:lvl8pPr>
            <a:lvl9pPr marL="438688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736688696"/>
      </p:ext>
    </p:extLst>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hel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Content Placeholder 3"/>
          <p:cNvSpPr>
            <a:spLocks noGrp="1"/>
          </p:cNvSpPr>
          <p:nvPr>
            <p:ph sz="quarter" idx="11" hasCustomPrompt="1"/>
          </p:nvPr>
        </p:nvSpPr>
        <p:spPr bwMode="white">
          <a:xfrm>
            <a:off x="1008998" y="2084367"/>
            <a:ext cx="13009368" cy="502243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userDrawn="1"/>
        </p:nvSpPr>
        <p:spPr bwMode="auto">
          <a:xfrm>
            <a:off x="1008998" y="1313080"/>
            <a:ext cx="13009368" cy="672105"/>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11" name="Text Placeholder 10"/>
          <p:cNvSpPr>
            <a:spLocks noGrp="1"/>
          </p:cNvSpPr>
          <p:nvPr>
            <p:ph type="body" sz="quarter" idx="12" hasCustomPrompt="1"/>
          </p:nvPr>
        </p:nvSpPr>
        <p:spPr>
          <a:xfrm>
            <a:off x="1377950" y="1412876"/>
            <a:ext cx="12538075" cy="484188"/>
          </a:xfrm>
        </p:spPr>
        <p:txBody>
          <a:bodyPr anchor="ctr"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Tree>
    <p:extLst>
      <p:ext uri="{BB962C8B-B14F-4D97-AF65-F5344CB8AC3E}">
        <p14:creationId xmlns:p14="http://schemas.microsoft.com/office/powerpoint/2010/main" val="18809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23292" y="134569"/>
            <a:ext cx="10603619" cy="2140397"/>
          </a:xfrm>
          <a:prstGeom prst="rect">
            <a:avLst/>
          </a:prstGeom>
          <a:noFill/>
          <a:ln>
            <a:noFill/>
          </a:ln>
          <a:effectLst/>
        </p:spPr>
        <p:txBody>
          <a:bodyPr lIns="109682" tIns="109682" rIns="109682" bIns="109682" anchor="ctr"/>
          <a:lstStyle/>
          <a:p>
            <a:pPr defTabSz="1096719">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38298" y="85396"/>
            <a:ext cx="2383823" cy="2383823"/>
          </a:xfrm>
          <a:prstGeom prst="rect">
            <a:avLst/>
          </a:prstGeom>
        </p:spPr>
      </p:pic>
      <p:sp>
        <p:nvSpPr>
          <p:cNvPr id="6" name="Title 1"/>
          <p:cNvSpPr>
            <a:spLocks noGrp="1"/>
          </p:cNvSpPr>
          <p:nvPr>
            <p:ph type="ctrTitle" hasCustomPrompt="1"/>
          </p:nvPr>
        </p:nvSpPr>
        <p:spPr bwMode="white">
          <a:xfrm>
            <a:off x="1504501"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504501" y="2944682"/>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62" indent="0" algn="ctr">
              <a:buNone/>
              <a:defRPr>
                <a:solidFill>
                  <a:schemeClr val="tx1">
                    <a:tint val="75000"/>
                  </a:schemeClr>
                </a:solidFill>
              </a:defRPr>
            </a:lvl2pPr>
            <a:lvl3pPr marL="1096719" indent="0" algn="ctr">
              <a:buNone/>
              <a:defRPr>
                <a:solidFill>
                  <a:schemeClr val="tx1">
                    <a:tint val="75000"/>
                  </a:schemeClr>
                </a:solidFill>
              </a:defRPr>
            </a:lvl3pPr>
            <a:lvl4pPr marL="1645080" indent="0" algn="ctr">
              <a:buNone/>
              <a:defRPr>
                <a:solidFill>
                  <a:schemeClr val="tx1">
                    <a:tint val="75000"/>
                  </a:schemeClr>
                </a:solidFill>
              </a:defRPr>
            </a:lvl4pPr>
            <a:lvl5pPr marL="2193443" indent="0" algn="ctr">
              <a:buNone/>
              <a:defRPr>
                <a:solidFill>
                  <a:schemeClr val="tx1">
                    <a:tint val="75000"/>
                  </a:schemeClr>
                </a:solidFill>
              </a:defRPr>
            </a:lvl5pPr>
            <a:lvl6pPr marL="2741810" indent="0" algn="ctr">
              <a:buNone/>
              <a:defRPr>
                <a:solidFill>
                  <a:schemeClr val="tx1">
                    <a:tint val="75000"/>
                  </a:schemeClr>
                </a:solidFill>
              </a:defRPr>
            </a:lvl6pPr>
            <a:lvl7pPr marL="3290159" indent="0" algn="ctr">
              <a:buNone/>
              <a:defRPr>
                <a:solidFill>
                  <a:schemeClr val="tx1">
                    <a:tint val="75000"/>
                  </a:schemeClr>
                </a:solidFill>
              </a:defRPr>
            </a:lvl7pPr>
            <a:lvl8pPr marL="3838525" indent="0" algn="ctr">
              <a:buNone/>
              <a:defRPr>
                <a:solidFill>
                  <a:schemeClr val="tx1">
                    <a:tint val="75000"/>
                  </a:schemeClr>
                </a:solidFill>
              </a:defRPr>
            </a:lvl8pPr>
            <a:lvl9pPr marL="438688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653011506"/>
      </p:ext>
    </p:extLst>
  </p:cSld>
  <p:clrMapOvr>
    <a:masterClrMapping/>
  </p:clrMapOvr>
  <p:transition xmlns:p14="http://schemas.microsoft.com/office/powerpoint/2010/main" spd="med">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23266" y="144093"/>
            <a:ext cx="12525936" cy="2140397"/>
          </a:xfrm>
          <a:prstGeom prst="rect">
            <a:avLst/>
          </a:prstGeom>
          <a:noFill/>
          <a:ln>
            <a:noFill/>
          </a:ln>
          <a:effectLst/>
        </p:spPr>
        <p:txBody>
          <a:bodyPr lIns="109682" tIns="109682" rIns="109682" bIns="109682" anchor="ctr"/>
          <a:lstStyle/>
          <a:p>
            <a:pPr defTabSz="1096719">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045184" y="292286"/>
            <a:ext cx="1970101" cy="1970101"/>
          </a:xfrm>
          <a:prstGeom prst="rect">
            <a:avLst/>
          </a:prstGeom>
        </p:spPr>
      </p:pic>
      <p:sp>
        <p:nvSpPr>
          <p:cNvPr id="6" name="Title 1"/>
          <p:cNvSpPr>
            <a:spLocks noGrp="1"/>
          </p:cNvSpPr>
          <p:nvPr>
            <p:ph type="ctrTitle" hasCustomPrompt="1"/>
          </p:nvPr>
        </p:nvSpPr>
        <p:spPr bwMode="white">
          <a:xfrm>
            <a:off x="1504501"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504501" y="2944682"/>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62" indent="0" algn="ctr">
              <a:buNone/>
              <a:defRPr>
                <a:solidFill>
                  <a:schemeClr val="tx1">
                    <a:tint val="75000"/>
                  </a:schemeClr>
                </a:solidFill>
              </a:defRPr>
            </a:lvl2pPr>
            <a:lvl3pPr marL="1096719" indent="0" algn="ctr">
              <a:buNone/>
              <a:defRPr>
                <a:solidFill>
                  <a:schemeClr val="tx1">
                    <a:tint val="75000"/>
                  </a:schemeClr>
                </a:solidFill>
              </a:defRPr>
            </a:lvl3pPr>
            <a:lvl4pPr marL="1645080" indent="0" algn="ctr">
              <a:buNone/>
              <a:defRPr>
                <a:solidFill>
                  <a:schemeClr val="tx1">
                    <a:tint val="75000"/>
                  </a:schemeClr>
                </a:solidFill>
              </a:defRPr>
            </a:lvl4pPr>
            <a:lvl5pPr marL="2193443" indent="0" algn="ctr">
              <a:buNone/>
              <a:defRPr>
                <a:solidFill>
                  <a:schemeClr val="tx1">
                    <a:tint val="75000"/>
                  </a:schemeClr>
                </a:solidFill>
              </a:defRPr>
            </a:lvl5pPr>
            <a:lvl6pPr marL="2741810" indent="0" algn="ctr">
              <a:buNone/>
              <a:defRPr>
                <a:solidFill>
                  <a:schemeClr val="tx1">
                    <a:tint val="75000"/>
                  </a:schemeClr>
                </a:solidFill>
              </a:defRPr>
            </a:lvl6pPr>
            <a:lvl7pPr marL="3290159" indent="0" algn="ctr">
              <a:buNone/>
              <a:defRPr>
                <a:solidFill>
                  <a:schemeClr val="tx1">
                    <a:tint val="75000"/>
                  </a:schemeClr>
                </a:solidFill>
              </a:defRPr>
            </a:lvl7pPr>
            <a:lvl8pPr marL="3838525" indent="0" algn="ctr">
              <a:buNone/>
              <a:defRPr>
                <a:solidFill>
                  <a:schemeClr val="tx1">
                    <a:tint val="75000"/>
                  </a:schemeClr>
                </a:solidFill>
              </a:defRPr>
            </a:lvl8pPr>
            <a:lvl9pPr marL="4386882"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529378" y="6447788"/>
            <a:ext cx="8025819" cy="471720"/>
          </a:xfrm>
          <a:prstGeom prst="rect">
            <a:avLst/>
          </a:prstGeom>
        </p:spPr>
        <p:txBody>
          <a:bodyPr lIns="82283" tIns="41143" rIns="82283" bIns="41143" anchor="ctr"/>
          <a:lstStyle>
            <a:lvl1pPr marL="0" indent="0" algn="ctr">
              <a:buNone/>
              <a:defRPr sz="23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2297964008"/>
      </p:ext>
    </p:extLst>
  </p:cSld>
  <p:clrMapOvr>
    <a:masterClrMapping/>
  </p:clrMapOvr>
  <p:transition xmlns:p14="http://schemas.microsoft.com/office/powerpoint/2010/main" spd="med">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23271" y="129979"/>
            <a:ext cx="10398857" cy="2140397"/>
          </a:xfrm>
          <a:prstGeom prst="rect">
            <a:avLst/>
          </a:prstGeom>
          <a:noFill/>
          <a:ln>
            <a:noFill/>
          </a:ln>
          <a:effectLst/>
        </p:spPr>
        <p:txBody>
          <a:bodyPr lIns="109682" tIns="109682" rIns="109682" bIns="109682" anchor="ctr"/>
          <a:lstStyle/>
          <a:p>
            <a:pPr defTabSz="1096719">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07489" y="292286"/>
            <a:ext cx="2445432" cy="1970101"/>
          </a:xfrm>
          <a:prstGeom prst="rect">
            <a:avLst/>
          </a:prstGeom>
        </p:spPr>
      </p:pic>
      <p:sp>
        <p:nvSpPr>
          <p:cNvPr id="6" name="Title 1"/>
          <p:cNvSpPr>
            <a:spLocks noGrp="1"/>
          </p:cNvSpPr>
          <p:nvPr>
            <p:ph type="ctrTitle" hasCustomPrompt="1"/>
          </p:nvPr>
        </p:nvSpPr>
        <p:spPr bwMode="white">
          <a:xfrm>
            <a:off x="1504501"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504501" y="2944682"/>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62" indent="0" algn="ctr">
              <a:buNone/>
              <a:defRPr>
                <a:solidFill>
                  <a:schemeClr val="tx1">
                    <a:tint val="75000"/>
                  </a:schemeClr>
                </a:solidFill>
              </a:defRPr>
            </a:lvl2pPr>
            <a:lvl3pPr marL="1096719" indent="0" algn="ctr">
              <a:buNone/>
              <a:defRPr>
                <a:solidFill>
                  <a:schemeClr val="tx1">
                    <a:tint val="75000"/>
                  </a:schemeClr>
                </a:solidFill>
              </a:defRPr>
            </a:lvl3pPr>
            <a:lvl4pPr marL="1645080" indent="0" algn="ctr">
              <a:buNone/>
              <a:defRPr>
                <a:solidFill>
                  <a:schemeClr val="tx1">
                    <a:tint val="75000"/>
                  </a:schemeClr>
                </a:solidFill>
              </a:defRPr>
            </a:lvl4pPr>
            <a:lvl5pPr marL="2193443" indent="0" algn="ctr">
              <a:buNone/>
              <a:defRPr>
                <a:solidFill>
                  <a:schemeClr val="tx1">
                    <a:tint val="75000"/>
                  </a:schemeClr>
                </a:solidFill>
              </a:defRPr>
            </a:lvl5pPr>
            <a:lvl6pPr marL="2741810" indent="0" algn="ctr">
              <a:buNone/>
              <a:defRPr>
                <a:solidFill>
                  <a:schemeClr val="tx1">
                    <a:tint val="75000"/>
                  </a:schemeClr>
                </a:solidFill>
              </a:defRPr>
            </a:lvl6pPr>
            <a:lvl7pPr marL="3290159" indent="0" algn="ctr">
              <a:buNone/>
              <a:defRPr>
                <a:solidFill>
                  <a:schemeClr val="tx1">
                    <a:tint val="75000"/>
                  </a:schemeClr>
                </a:solidFill>
              </a:defRPr>
            </a:lvl7pPr>
            <a:lvl8pPr marL="3838525" indent="0" algn="ctr">
              <a:buNone/>
              <a:defRPr>
                <a:solidFill>
                  <a:schemeClr val="tx1">
                    <a:tint val="75000"/>
                  </a:schemeClr>
                </a:solidFill>
              </a:defRPr>
            </a:lvl8pPr>
            <a:lvl9pPr marL="438688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87713411"/>
      </p:ext>
    </p:extLst>
  </p:cSld>
  <p:clrMapOvr>
    <a:masterClrMapping/>
  </p:clrMapOvr>
  <p:transition xmlns:p14="http://schemas.microsoft.com/office/powerpoint/2010/main" spd="med">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23266" y="129979"/>
            <a:ext cx="11365638" cy="2140397"/>
          </a:xfrm>
          <a:prstGeom prst="rect">
            <a:avLst/>
          </a:prstGeom>
          <a:noFill/>
          <a:ln>
            <a:noFill/>
          </a:ln>
          <a:effectLst/>
        </p:spPr>
        <p:txBody>
          <a:bodyPr lIns="109682" tIns="109682" rIns="109682" bIns="109682" anchor="ctr"/>
          <a:lstStyle/>
          <a:p>
            <a:pPr defTabSz="1096719">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059109" y="292286"/>
            <a:ext cx="1942182" cy="1970101"/>
          </a:xfrm>
          <a:prstGeom prst="rect">
            <a:avLst/>
          </a:prstGeom>
        </p:spPr>
      </p:pic>
      <p:sp>
        <p:nvSpPr>
          <p:cNvPr id="6" name="Title 1"/>
          <p:cNvSpPr>
            <a:spLocks noGrp="1"/>
          </p:cNvSpPr>
          <p:nvPr>
            <p:ph type="ctrTitle" hasCustomPrompt="1"/>
          </p:nvPr>
        </p:nvSpPr>
        <p:spPr bwMode="white">
          <a:xfrm>
            <a:off x="1504501" y="2062919"/>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504501" y="2934659"/>
            <a:ext cx="11087101" cy="1375410"/>
          </a:xfrm>
          <a:prstGeom prst="rect">
            <a:avLst/>
          </a:prstGeom>
        </p:spPr>
        <p:txBody>
          <a:bodyPr lIns="82283" tIns="41143" rIns="82283" bIns="41143" anchor="ctr">
            <a:normAutofit/>
          </a:bodyPr>
          <a:lstStyle>
            <a:lvl1pPr marL="109679" indent="0">
              <a:spcBef>
                <a:spcPts val="720"/>
              </a:spcBef>
              <a:buNone/>
              <a:defRPr sz="25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504476" y="4425792"/>
            <a:ext cx="10599896" cy="707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682" tIns="109682" rIns="109682" bIns="109682"/>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362" fontAlgn="base">
              <a:spcBef>
                <a:spcPct val="0"/>
              </a:spcBef>
              <a:spcAft>
                <a:spcPct val="0"/>
              </a:spcAft>
            </a:pPr>
            <a:r>
              <a:rPr lang="en-US" sz="2900" b="1" dirty="0">
                <a:solidFill>
                  <a:srgbClr val="3E4346"/>
                </a:solidFill>
              </a:rPr>
              <a:t>Objective:</a:t>
            </a:r>
          </a:p>
        </p:txBody>
      </p:sp>
      <p:sp>
        <p:nvSpPr>
          <p:cNvPr id="9" name="Text Placeholder 8"/>
          <p:cNvSpPr>
            <a:spLocks noGrp="1"/>
          </p:cNvSpPr>
          <p:nvPr>
            <p:ph type="body" sz="quarter" idx="10"/>
          </p:nvPr>
        </p:nvSpPr>
        <p:spPr>
          <a:xfrm>
            <a:off x="1504501" y="5085691"/>
            <a:ext cx="11087101" cy="2200937"/>
          </a:xfrm>
          <a:prstGeom prst="rect">
            <a:avLst/>
          </a:prstGeom>
        </p:spPr>
        <p:txBody>
          <a:bodyPr lIns="82283" tIns="41143" rIns="82283" bIns="41143"/>
          <a:lstStyle>
            <a:lvl1pPr marL="0" indent="0">
              <a:buFont typeface="Wingdings" charset="2"/>
              <a:buNone/>
              <a:defRPr sz="23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6053414"/>
      </p:ext>
    </p:extLst>
  </p:cSld>
  <p:clrMapOvr>
    <a:masterClrMapping/>
  </p:clrMapOvr>
  <p:transition xmlns:p14="http://schemas.microsoft.com/office/powerpoint/2010/main" spd="med">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23266" y="129979"/>
            <a:ext cx="11542096" cy="2140397"/>
          </a:xfrm>
          <a:prstGeom prst="rect">
            <a:avLst/>
          </a:prstGeom>
          <a:noFill/>
          <a:ln>
            <a:noFill/>
          </a:ln>
          <a:effectLst/>
        </p:spPr>
        <p:txBody>
          <a:bodyPr lIns="109682" tIns="109682" rIns="109682" bIns="109682" anchor="ctr"/>
          <a:lstStyle/>
          <a:p>
            <a:pPr defTabSz="1096719">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6645" y="193748"/>
            <a:ext cx="2167110" cy="2167110"/>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504501" y="2934682"/>
            <a:ext cx="11087101" cy="3011779"/>
          </a:xfrm>
          <a:prstGeom prst="rect">
            <a:avLst/>
          </a:prstGeom>
        </p:spPr>
        <p:txBody>
          <a:bodyPr lIns="82283" tIns="82283" rIns="82283" bIns="82283">
            <a:noAutofit/>
          </a:bodyPr>
          <a:lstStyle>
            <a:lvl1pPr marL="514126" indent="-514126" algn="l">
              <a:lnSpc>
                <a:spcPct val="100000"/>
              </a:lnSpc>
              <a:spcBef>
                <a:spcPts val="0"/>
              </a:spcBef>
              <a:buFont typeface="Wingdings" charset="2"/>
              <a:buChar char="q"/>
              <a:defRPr sz="2500" baseline="0">
                <a:solidFill>
                  <a:schemeClr val="accent3">
                    <a:lumMod val="50000"/>
                  </a:schemeClr>
                </a:solidFill>
              </a:defRPr>
            </a:lvl1pPr>
            <a:lvl2pPr marL="548362" indent="0" algn="ctr">
              <a:buNone/>
              <a:defRPr>
                <a:solidFill>
                  <a:schemeClr val="tx1">
                    <a:tint val="75000"/>
                  </a:schemeClr>
                </a:solidFill>
              </a:defRPr>
            </a:lvl2pPr>
            <a:lvl3pPr marL="1096719" indent="0" algn="ctr">
              <a:buNone/>
              <a:defRPr>
                <a:solidFill>
                  <a:schemeClr val="tx1">
                    <a:tint val="75000"/>
                  </a:schemeClr>
                </a:solidFill>
              </a:defRPr>
            </a:lvl3pPr>
            <a:lvl4pPr marL="1645080" indent="0" algn="ctr">
              <a:buNone/>
              <a:defRPr>
                <a:solidFill>
                  <a:schemeClr val="tx1">
                    <a:tint val="75000"/>
                  </a:schemeClr>
                </a:solidFill>
              </a:defRPr>
            </a:lvl4pPr>
            <a:lvl5pPr marL="2193443" indent="0" algn="ctr">
              <a:buNone/>
              <a:defRPr>
                <a:solidFill>
                  <a:schemeClr val="tx1">
                    <a:tint val="75000"/>
                  </a:schemeClr>
                </a:solidFill>
              </a:defRPr>
            </a:lvl5pPr>
            <a:lvl6pPr marL="2741810" indent="0" algn="ctr">
              <a:buNone/>
              <a:defRPr>
                <a:solidFill>
                  <a:schemeClr val="tx1">
                    <a:tint val="75000"/>
                  </a:schemeClr>
                </a:solidFill>
              </a:defRPr>
            </a:lvl6pPr>
            <a:lvl7pPr marL="3290159" indent="0" algn="ctr">
              <a:buNone/>
              <a:defRPr>
                <a:solidFill>
                  <a:schemeClr val="tx1">
                    <a:tint val="75000"/>
                  </a:schemeClr>
                </a:solidFill>
              </a:defRPr>
            </a:lvl7pPr>
            <a:lvl8pPr marL="3838525" indent="0" algn="ctr">
              <a:buNone/>
              <a:defRPr>
                <a:solidFill>
                  <a:schemeClr val="tx1">
                    <a:tint val="75000"/>
                  </a:schemeClr>
                </a:solidFill>
              </a:defRPr>
            </a:lvl8pPr>
            <a:lvl9pPr marL="438688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102647529"/>
      </p:ext>
    </p:extLst>
  </p:cSld>
  <p:clrMapOvr>
    <a:masterClrMapping/>
  </p:clrMapOvr>
  <p:transition xmlns:p14="http://schemas.microsoft.com/office/powerpoint/2010/main" spd="med">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23266" y="129979"/>
            <a:ext cx="11542096" cy="2140397"/>
          </a:xfrm>
          <a:prstGeom prst="rect">
            <a:avLst/>
          </a:prstGeom>
          <a:noFill/>
          <a:ln>
            <a:noFill/>
          </a:ln>
          <a:effectLst/>
        </p:spPr>
        <p:txBody>
          <a:bodyPr lIns="109682" tIns="109682" rIns="109682" bIns="109682" anchor="ctr"/>
          <a:lstStyle/>
          <a:p>
            <a:pPr defTabSz="1096719">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8377" y="-164907"/>
            <a:ext cx="2163656" cy="2884424"/>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494472" y="2945986"/>
            <a:ext cx="11097103"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latin typeface="Courier New" panose="02070309020205020404" pitchFamily="49" charset="0"/>
                <a:cs typeface="Courier New" panose="02070309020205020404" pitchFamily="49" charset="0"/>
              </a:defRPr>
            </a:lvl1pPr>
            <a:lvl2pPr marL="548362" indent="0" algn="ctr">
              <a:buNone/>
              <a:defRPr>
                <a:solidFill>
                  <a:schemeClr val="tx1">
                    <a:tint val="75000"/>
                  </a:schemeClr>
                </a:solidFill>
              </a:defRPr>
            </a:lvl2pPr>
            <a:lvl3pPr marL="1096719" indent="0" algn="ctr">
              <a:buNone/>
              <a:defRPr>
                <a:solidFill>
                  <a:schemeClr val="tx1">
                    <a:tint val="75000"/>
                  </a:schemeClr>
                </a:solidFill>
              </a:defRPr>
            </a:lvl3pPr>
            <a:lvl4pPr marL="1645080" indent="0" algn="ctr">
              <a:buNone/>
              <a:defRPr>
                <a:solidFill>
                  <a:schemeClr val="tx1">
                    <a:tint val="75000"/>
                  </a:schemeClr>
                </a:solidFill>
              </a:defRPr>
            </a:lvl4pPr>
            <a:lvl5pPr marL="2193443" indent="0" algn="ctr">
              <a:buNone/>
              <a:defRPr>
                <a:solidFill>
                  <a:schemeClr val="tx1">
                    <a:tint val="75000"/>
                  </a:schemeClr>
                </a:solidFill>
              </a:defRPr>
            </a:lvl5pPr>
            <a:lvl6pPr marL="2741810" indent="0" algn="ctr">
              <a:buNone/>
              <a:defRPr>
                <a:solidFill>
                  <a:schemeClr val="tx1">
                    <a:tint val="75000"/>
                  </a:schemeClr>
                </a:solidFill>
              </a:defRPr>
            </a:lvl6pPr>
            <a:lvl7pPr marL="3290159" indent="0" algn="ctr">
              <a:buNone/>
              <a:defRPr>
                <a:solidFill>
                  <a:schemeClr val="tx1">
                    <a:tint val="75000"/>
                  </a:schemeClr>
                </a:solidFill>
              </a:defRPr>
            </a:lvl7pPr>
            <a:lvl8pPr marL="3838525" indent="0" algn="ctr">
              <a:buNone/>
              <a:defRPr>
                <a:solidFill>
                  <a:schemeClr val="tx1">
                    <a:tint val="75000"/>
                  </a:schemeClr>
                </a:solidFill>
              </a:defRPr>
            </a:lvl8pPr>
            <a:lvl9pPr marL="4386882"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1007432323"/>
      </p:ext>
    </p:extLst>
  </p:cSld>
  <p:clrMapOvr>
    <a:masterClrMapping/>
  </p:clrMapOvr>
  <p:transition xmlns:p14="http://schemas.microsoft.com/office/powerpoint/2010/main" spd="med">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23297" y="129979"/>
            <a:ext cx="12668811" cy="2140397"/>
          </a:xfrm>
          <a:prstGeom prst="rect">
            <a:avLst/>
          </a:prstGeom>
          <a:noFill/>
          <a:ln>
            <a:noFill/>
          </a:ln>
          <a:effectLst/>
        </p:spPr>
        <p:txBody>
          <a:bodyPr lIns="109682" tIns="109682" rIns="109682" bIns="109682" anchor="ctr"/>
          <a:lstStyle/>
          <a:p>
            <a:pPr defTabSz="1096719">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763256" y="292286"/>
            <a:ext cx="2533892" cy="1970101"/>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494472" y="2934655"/>
            <a:ext cx="11097103" cy="2289857"/>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62" indent="0" algn="ctr">
              <a:buNone/>
              <a:defRPr>
                <a:solidFill>
                  <a:schemeClr val="tx1">
                    <a:tint val="75000"/>
                  </a:schemeClr>
                </a:solidFill>
              </a:defRPr>
            </a:lvl2pPr>
            <a:lvl3pPr marL="1096719" indent="0" algn="ctr">
              <a:buNone/>
              <a:defRPr>
                <a:solidFill>
                  <a:schemeClr val="tx1">
                    <a:tint val="75000"/>
                  </a:schemeClr>
                </a:solidFill>
              </a:defRPr>
            </a:lvl3pPr>
            <a:lvl4pPr marL="1645080" indent="0" algn="ctr">
              <a:buNone/>
              <a:defRPr>
                <a:solidFill>
                  <a:schemeClr val="tx1">
                    <a:tint val="75000"/>
                  </a:schemeClr>
                </a:solidFill>
              </a:defRPr>
            </a:lvl4pPr>
            <a:lvl5pPr marL="2193443" indent="0" algn="ctr">
              <a:buNone/>
              <a:defRPr>
                <a:solidFill>
                  <a:schemeClr val="tx1">
                    <a:tint val="75000"/>
                  </a:schemeClr>
                </a:solidFill>
              </a:defRPr>
            </a:lvl5pPr>
            <a:lvl6pPr marL="2741810" indent="0" algn="ctr">
              <a:buNone/>
              <a:defRPr>
                <a:solidFill>
                  <a:schemeClr val="tx1">
                    <a:tint val="75000"/>
                  </a:schemeClr>
                </a:solidFill>
              </a:defRPr>
            </a:lvl6pPr>
            <a:lvl7pPr marL="3290159" indent="0" algn="ctr">
              <a:buNone/>
              <a:defRPr>
                <a:solidFill>
                  <a:schemeClr val="tx1">
                    <a:tint val="75000"/>
                  </a:schemeClr>
                </a:solidFill>
              </a:defRPr>
            </a:lvl7pPr>
            <a:lvl8pPr marL="3838525" indent="0" algn="ctr">
              <a:buNone/>
              <a:defRPr>
                <a:solidFill>
                  <a:schemeClr val="tx1">
                    <a:tint val="75000"/>
                  </a:schemeClr>
                </a:solidFill>
              </a:defRPr>
            </a:lvl8pPr>
            <a:lvl9pPr marL="4386882"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449485173"/>
      </p:ext>
    </p:extLst>
  </p:cSld>
  <p:clrMapOvr>
    <a:masterClrMapping/>
  </p:clrMapOvr>
  <p:transition xmlns:p14="http://schemas.microsoft.com/office/powerpoint/2010/main" spd="med">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585037" y="1670583"/>
            <a:ext cx="13408762" cy="4811359"/>
          </a:xfrm>
          <a:prstGeom prst="rect">
            <a:avLst/>
          </a:prstGeom>
        </p:spPr>
        <p:txBody>
          <a:bodyPr lIns="82283" tIns="41143" rIns="82283" bIns="41143">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87341979"/>
      </p:ext>
    </p:extLst>
  </p:cSld>
  <p:clrMapOvr>
    <a:masterClrMapping/>
  </p:clrMapOvr>
  <p:transition xmlns:p14="http://schemas.microsoft.com/office/powerpoint/2010/main" spd="med">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008994" y="2084367"/>
            <a:ext cx="12981323" cy="5022432"/>
          </a:xfrm>
          <a:prstGeom prst="rect">
            <a:avLst/>
          </a:prstGeom>
          <a:solidFill>
            <a:schemeClr val="tx2"/>
          </a:solidFill>
          <a:ln w="12700">
            <a:solidFill>
              <a:schemeClr val="tx2"/>
            </a:solidFill>
            <a:prstDash val="dash"/>
          </a:ln>
        </p:spPr>
        <p:txBody>
          <a:bodyPr lIns="82283" tIns="41143" rIns="82283" bIns="41143">
            <a:noAutofit/>
          </a:bodyPr>
          <a:lstStyle>
            <a:lvl1pPr marL="0" marR="0" indent="0" algn="l" defTabSz="109671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prstGeom prst="rect">
            <a:avLst/>
          </a:prstGeom>
          <a:solidFill>
            <a:schemeClr val="tx2"/>
          </a:solidFill>
        </p:spPr>
        <p:txBody>
          <a:bodyPr lIns="82283" tIns="41148" rIns="82292" bIns="41148"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015097" y="2905664"/>
            <a:ext cx="12978765" cy="501491"/>
          </a:xfrm>
          <a:prstGeom prst="rect">
            <a:avLst/>
          </a:prstGeom>
          <a:solidFill>
            <a:schemeClr val="accent1">
              <a:alpha val="60000"/>
            </a:schemeClr>
          </a:solidFill>
          <a:ln>
            <a:solidFill>
              <a:schemeClr val="accent1">
                <a:lumMod val="75000"/>
              </a:schemeClr>
            </a:solidFill>
          </a:ln>
        </p:spPr>
        <p:txBody>
          <a:bodyPr lIns="82292" tIns="41148" rIns="82292" bIns="41148" anchor="ctr">
            <a:noAutofit/>
          </a:bodyPr>
          <a:lstStyle>
            <a:lvl1pPr algn="l">
              <a:defRPr sz="39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300"/>
            </a:lvl1pPr>
          </a:lstStyle>
          <a:p>
            <a:r>
              <a:rPr lang="en-US"/>
              <a:t>Click to edit Master title style</a:t>
            </a:r>
            <a:endParaRPr lang="en-US" dirty="0"/>
          </a:p>
        </p:txBody>
      </p:sp>
    </p:spTree>
    <p:extLst>
      <p:ext uri="{BB962C8B-B14F-4D97-AF65-F5344CB8AC3E}">
        <p14:creationId xmlns:p14="http://schemas.microsoft.com/office/powerpoint/2010/main" val="255194057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42930" y="1203010"/>
            <a:ext cx="371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48640" y="274348"/>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1902379"/>
            <a:ext cx="12981323" cy="5356450"/>
          </a:xfrm>
          <a:prstGeom prst="rect">
            <a:avLst/>
          </a:prstGeom>
          <a:ln w="12700">
            <a:solidFill>
              <a:schemeClr val="tx2"/>
            </a:solidFill>
            <a:prstDash val="dash"/>
          </a:ln>
        </p:spPr>
        <p:txBody>
          <a:bodyPr lIns="82283" tIns="41143" rIns="82283" bIns="41143">
            <a:normAutofit/>
          </a:bodyPr>
          <a:lstStyle>
            <a:lvl1pPr marL="0" marR="0" indent="0" algn="l" defTabSz="1096719"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vl2pPr>
              <a:defRPr sz="2900"/>
            </a:lvl2pPr>
            <a:lvl3pPr>
              <a:defRPr sz="2900"/>
            </a:lvl3pPr>
            <a:lvl4pPr>
              <a:defRPr sz="2900"/>
            </a:lvl4pPr>
            <a:lvl5pPr>
              <a:defRPr sz="2900"/>
            </a:lvl5pPr>
          </a:lstStyle>
          <a:p>
            <a:pPr lvl="0"/>
            <a:r>
              <a:rPr lang="en-US" dirty="0"/>
              <a:t>SOURCE</a:t>
            </a:r>
          </a:p>
        </p:txBody>
      </p:sp>
      <p:sp>
        <p:nvSpPr>
          <p:cNvPr id="5" name="Text Placeholder 4"/>
          <p:cNvSpPr>
            <a:spLocks noGrp="1"/>
          </p:cNvSpPr>
          <p:nvPr>
            <p:ph type="body" sz="quarter" idx="11" hasCustomPrompt="1"/>
          </p:nvPr>
        </p:nvSpPr>
        <p:spPr>
          <a:xfrm>
            <a:off x="1008996" y="1203444"/>
            <a:ext cx="12980275" cy="509752"/>
          </a:xfrm>
          <a:prstGeom prst="rect">
            <a:avLst/>
          </a:prstGeom>
          <a:solidFill>
            <a:schemeClr val="bg1">
              <a:lumMod val="85000"/>
              <a:alpha val="50000"/>
            </a:schemeClr>
          </a:solidFill>
        </p:spPr>
        <p:txBody>
          <a:bodyPr lIns="82283" tIns="41148" rIns="82292" bIns="82283" anchor="ctr" anchorCtr="0">
            <a:noAutofit/>
          </a:bodyPr>
          <a:lstStyle>
            <a:lvl1pPr marL="0" indent="0">
              <a:buNone/>
              <a:defRPr sz="25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012001" y="3184479"/>
            <a:ext cx="12963847" cy="593105"/>
          </a:xfrm>
          <a:prstGeom prst="rect">
            <a:avLst/>
          </a:prstGeom>
          <a:solidFill>
            <a:srgbClr val="FF0000">
              <a:alpha val="25000"/>
            </a:srgbClr>
          </a:solidFill>
        </p:spPr>
        <p:txBody>
          <a:bodyPr lIns="82292" tIns="41148" rIns="82283" bIns="534693">
            <a:noAutofit/>
          </a:bodyPr>
          <a:lstStyle>
            <a:lvl1pPr marL="0" indent="0" algn="r">
              <a:buFontTx/>
              <a:buNone/>
              <a:defRPr sz="39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021539" y="3786291"/>
            <a:ext cx="12963847" cy="563880"/>
          </a:xfrm>
          <a:prstGeom prst="rect">
            <a:avLst/>
          </a:prstGeom>
          <a:solidFill>
            <a:srgbClr val="008000">
              <a:alpha val="25000"/>
            </a:srgbClr>
          </a:solidFill>
        </p:spPr>
        <p:txBody>
          <a:bodyPr lIns="82292" tIns="41148" rIns="82283" bIns="534693">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230130659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hell with Ic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Content Placeholder 3"/>
          <p:cNvSpPr>
            <a:spLocks noGrp="1"/>
          </p:cNvSpPr>
          <p:nvPr>
            <p:ph sz="quarter" idx="11" hasCustomPrompt="1"/>
          </p:nvPr>
        </p:nvSpPr>
        <p:spPr bwMode="white">
          <a:xfrm>
            <a:off x="1008998" y="2084367"/>
            <a:ext cx="13009368" cy="502243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userDrawn="1"/>
        </p:nvSpPr>
        <p:spPr bwMode="auto">
          <a:xfrm>
            <a:off x="1008994" y="1313080"/>
            <a:ext cx="10462156" cy="672105"/>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11" name="Text Placeholder 10"/>
          <p:cNvSpPr>
            <a:spLocks noGrp="1"/>
          </p:cNvSpPr>
          <p:nvPr>
            <p:ph type="body" sz="quarter" idx="12" hasCustomPrompt="1"/>
          </p:nvPr>
        </p:nvSpPr>
        <p:spPr>
          <a:xfrm>
            <a:off x="1377950" y="1412876"/>
            <a:ext cx="12538075" cy="484188"/>
          </a:xfrm>
        </p:spPr>
        <p:txBody>
          <a:bodyPr anchor="ctr"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
        <p:nvSpPr>
          <p:cNvPr id="7" name="Media Placeholder 5"/>
          <p:cNvSpPr>
            <a:spLocks noGrp="1"/>
          </p:cNvSpPr>
          <p:nvPr>
            <p:ph type="media" sz="quarter" idx="13"/>
          </p:nvPr>
        </p:nvSpPr>
        <p:spPr>
          <a:xfrm>
            <a:off x="11656163" y="548642"/>
            <a:ext cx="2362200" cy="1625600"/>
          </a:xfrm>
        </p:spPr>
        <p:txBody>
          <a:bodyPr/>
          <a:lstStyle/>
          <a:p>
            <a:endParaRPr lang="en-US"/>
          </a:p>
        </p:txBody>
      </p:sp>
    </p:spTree>
    <p:extLst>
      <p:ext uri="{BB962C8B-B14F-4D97-AF65-F5344CB8AC3E}">
        <p14:creationId xmlns:p14="http://schemas.microsoft.com/office/powerpoint/2010/main" val="342664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609605" y="548637"/>
            <a:ext cx="13411200" cy="664800"/>
          </a:xfrm>
          <a:prstGeom prst="rect">
            <a:avLst/>
          </a:prstGeom>
          <a:noFill/>
          <a:ln>
            <a:noFill/>
          </a:ln>
        </p:spPr>
        <p:txBody>
          <a:bodyPr lIns="109669" tIns="109669" rIns="109669" bIns="109669" anchor="t" anchorCtr="0"/>
          <a:lstStyle>
            <a:lvl1pPr marL="0" marR="0" lvl="0" indent="0" algn="l" rtl="0">
              <a:lnSpc>
                <a:spcPct val="90000"/>
              </a:lnSpc>
              <a:spcBef>
                <a:spcPts val="0"/>
              </a:spcBef>
              <a:spcAft>
                <a:spcPts val="0"/>
              </a:spcAft>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300"/>
            </a:lvl2pPr>
            <a:lvl3pPr lvl="2" indent="0" rtl="0">
              <a:spcBef>
                <a:spcPts val="0"/>
              </a:spcBef>
              <a:buFont typeface="Arial"/>
              <a:buNone/>
              <a:defRPr sz="2300"/>
            </a:lvl3pPr>
            <a:lvl4pPr lvl="3" indent="0" rtl="0">
              <a:spcBef>
                <a:spcPts val="0"/>
              </a:spcBef>
              <a:buFont typeface="Arial"/>
              <a:buNone/>
              <a:defRPr sz="2300"/>
            </a:lvl4pPr>
            <a:lvl5pPr lvl="4" indent="0" rtl="0">
              <a:spcBef>
                <a:spcPts val="0"/>
              </a:spcBef>
              <a:buFont typeface="Arial"/>
              <a:buNone/>
              <a:defRPr sz="2300"/>
            </a:lvl5pPr>
            <a:lvl6pPr lvl="5" indent="0" rtl="0">
              <a:spcBef>
                <a:spcPts val="0"/>
              </a:spcBef>
              <a:buFont typeface="Arial"/>
              <a:buNone/>
              <a:defRPr sz="2300"/>
            </a:lvl6pPr>
            <a:lvl7pPr lvl="6" indent="0" rtl="0">
              <a:spcBef>
                <a:spcPts val="0"/>
              </a:spcBef>
              <a:buFont typeface="Arial"/>
              <a:buNone/>
              <a:defRPr sz="2300"/>
            </a:lvl7pPr>
            <a:lvl8pPr lvl="7" indent="0" rtl="0">
              <a:spcBef>
                <a:spcPts val="0"/>
              </a:spcBef>
              <a:buFont typeface="Arial"/>
              <a:buNone/>
              <a:defRPr sz="2300"/>
            </a:lvl8pPr>
            <a:lvl9pPr lvl="8" indent="0" rtl="0">
              <a:spcBef>
                <a:spcPts val="0"/>
              </a:spcBef>
              <a:buFont typeface="Arial"/>
              <a:buNone/>
              <a:defRPr sz="2300"/>
            </a:lvl9pPr>
          </a:lstStyle>
          <a:p>
            <a:endParaRPr/>
          </a:p>
        </p:txBody>
      </p:sp>
      <p:sp>
        <p:nvSpPr>
          <p:cNvPr id="89" name="Shape 89"/>
          <p:cNvSpPr txBox="1">
            <a:spLocks noGrp="1"/>
          </p:cNvSpPr>
          <p:nvPr>
            <p:ph type="body" idx="1"/>
          </p:nvPr>
        </p:nvSpPr>
        <p:spPr>
          <a:xfrm>
            <a:off x="609605" y="1772120"/>
            <a:ext cx="13411200" cy="3533280"/>
          </a:xfrm>
          <a:prstGeom prst="rect">
            <a:avLst/>
          </a:prstGeom>
          <a:noFill/>
          <a:ln>
            <a:noFill/>
          </a:ln>
        </p:spPr>
        <p:txBody>
          <a:bodyPr lIns="109669" tIns="109669" rIns="109669" bIns="109669"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02" marR="0" lvl="2" indent="0"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04" marR="0" lvl="3" indent="-4063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305" marR="0" lvl="4" indent="-4063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894" marR="0" lvl="5"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252" marR="0" lvl="6"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637" marR="0" lvl="7"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014" marR="0" lvl="8"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90" name="Shape 90"/>
          <p:cNvSpPr/>
          <p:nvPr/>
        </p:nvSpPr>
        <p:spPr>
          <a:xfrm>
            <a:off x="0" y="5727800"/>
            <a:ext cx="14630400" cy="2501760"/>
          </a:xfrm>
          <a:prstGeom prst="rect">
            <a:avLst/>
          </a:prstGeom>
          <a:solidFill>
            <a:schemeClr val="accent2"/>
          </a:solidFill>
          <a:ln>
            <a:noFill/>
          </a:ln>
        </p:spPr>
        <p:txBody>
          <a:bodyPr lIns="537579" tIns="2042845" rIns="109669" bIns="54830" anchor="t" anchorCtr="0">
            <a:noAutofit/>
          </a:bodyPr>
          <a:lstStyle/>
          <a:p>
            <a:pPr defTabSz="822578">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91" name="Shape 9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129000682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2712378" y="3768404"/>
            <a:ext cx="9875520" cy="461608"/>
          </a:xfrm>
        </p:spPr>
        <p:txBody>
          <a:bodyPr lIns="82283" tIns="82283" rIns="82283" bIns="82283">
            <a:spAutoFit/>
          </a:bodyPr>
          <a:lstStyle>
            <a:lvl1pPr marL="0" indent="0">
              <a:buNone/>
              <a:defRPr sz="1900" b="0" baseline="0">
                <a:solidFill>
                  <a:schemeClr val="accent3">
                    <a:lumMod val="50000"/>
                  </a:schemeClr>
                </a:solidFill>
              </a:defRPr>
            </a:lvl1pPr>
            <a:lvl2pPr marL="277997" indent="0">
              <a:buNone/>
              <a:defRPr sz="1900" b="1"/>
            </a:lvl2pPr>
            <a:lvl3pPr marL="548391" indent="0">
              <a:buNone/>
              <a:defRPr sz="1900" b="1"/>
            </a:lvl3pPr>
            <a:lvl4pPr marL="755933" indent="0">
              <a:buNone/>
              <a:defRPr sz="1900" b="1"/>
            </a:lvl4pPr>
            <a:lvl5pPr marL="961599" indent="0">
              <a:buNone/>
              <a:defRPr sz="19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8072628"/>
      </p:ext>
    </p:extLst>
  </p:cSld>
  <p:clrMapOvr>
    <a:masterClrMapping/>
  </p:clrMapOvr>
  <p:transition xmlns:p14="http://schemas.microsoft.com/office/powerpoint/2010/main" spd="med">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585037" y="1670583"/>
            <a:ext cx="13408762" cy="4811359"/>
          </a:xfrm>
        </p:spPr>
        <p:txBody>
          <a:bodyPr>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26248632"/>
      </p:ext>
    </p:extLst>
  </p:cSld>
  <p:clrMapOvr>
    <a:masterClrMapping/>
  </p:clrMapOvr>
  <p:transition xmlns:p14="http://schemas.microsoft.com/office/powerpoint/2010/main" spd="med">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008994" y="2084367"/>
            <a:ext cx="12981323" cy="5022432"/>
          </a:xfrm>
          <a:solidFill>
            <a:schemeClr val="tx2"/>
          </a:solidFill>
          <a:ln w="12700">
            <a:solidFill>
              <a:schemeClr val="tx2"/>
            </a:solidFill>
            <a:prstDash val="dash"/>
          </a:ln>
        </p:spPr>
        <p:txBody>
          <a:bodyPr lIns="82283" tIns="41143" rIns="82283" bIns="41143">
            <a:noAutofit/>
          </a:bodyPr>
          <a:lstStyle>
            <a:lvl1pPr marL="0" marR="0" indent="0" algn="l" defTabSz="1096730"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solidFill>
            <a:schemeClr val="tx2"/>
          </a:solidFill>
        </p:spPr>
        <p:txBody>
          <a:bodyPr lIns="82283"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015097" y="2905664"/>
            <a:ext cx="12978765" cy="501491"/>
          </a:xfrm>
          <a:solidFill>
            <a:schemeClr val="accent1">
              <a:alpha val="60000"/>
            </a:schemeClr>
          </a:solidFill>
          <a:ln>
            <a:solidFill>
              <a:schemeClr val="accent1">
                <a:lumMod val="75000"/>
              </a:schemeClr>
            </a:solidFill>
          </a:ln>
        </p:spPr>
        <p:txBody>
          <a:bodyPr anchor="ctr">
            <a:noAutofit/>
          </a:bodyPr>
          <a:lstStyle>
            <a:lvl1pPr algn="l">
              <a:defRPr sz="39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300"/>
            </a:lvl1pPr>
          </a:lstStyle>
          <a:p>
            <a:r>
              <a:rPr lang="en-US"/>
              <a:t>Click to edit Master title style</a:t>
            </a:r>
            <a:endParaRPr lang="en-US" dirty="0"/>
          </a:p>
        </p:txBody>
      </p:sp>
    </p:spTree>
    <p:extLst>
      <p:ext uri="{BB962C8B-B14F-4D97-AF65-F5344CB8AC3E}">
        <p14:creationId xmlns:p14="http://schemas.microsoft.com/office/powerpoint/2010/main" val="50976824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7"/>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solidFill>
            <a:schemeClr val="tx2"/>
          </a:solidFill>
          <a:ln w="12700">
            <a:solidFill>
              <a:schemeClr val="tx2"/>
            </a:solidFill>
            <a:prstDash val="dash"/>
          </a:ln>
        </p:spPr>
        <p:txBody>
          <a:bodyPr lIns="82283" tIns="41143" rIns="82283" bIns="41143">
            <a:normAutofit/>
          </a:bodyPr>
          <a:lstStyle>
            <a:lvl1pPr marL="0" marR="0" indent="0" algn="l" defTabSz="1096730" rtl="0" eaLnBrk="1" fontAlgn="auto" latinLnBrk="0" hangingPunct="1">
              <a:lnSpc>
                <a:spcPct val="100000"/>
              </a:lnSpc>
              <a:spcBef>
                <a:spcPts val="720"/>
              </a:spcBef>
              <a:spcAft>
                <a:spcPts val="0"/>
              </a:spcAft>
              <a:buClrTx/>
              <a:buSzPct val="90000"/>
              <a:buFont typeface="Wingdings" charset="0"/>
              <a:buNone/>
              <a:tabLst/>
              <a:defRPr sz="25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548929" y="4499879"/>
            <a:ext cx="13441400" cy="2592693"/>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3987349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548640" y="274347"/>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2084367"/>
            <a:ext cx="12981323" cy="5022432"/>
          </a:xfrm>
          <a:solidFill>
            <a:schemeClr val="accent4">
              <a:lumMod val="50000"/>
            </a:schemeClr>
          </a:solidFill>
          <a:ln w="12700">
            <a:solidFill>
              <a:schemeClr val="tx2"/>
            </a:solidFill>
            <a:prstDash val="dash"/>
          </a:ln>
        </p:spPr>
        <p:txBody>
          <a:bodyPr lIns="82283" tIns="41143" rIns="82283" bIns="41143">
            <a:noAutofit/>
          </a:bodyPr>
          <a:lstStyle>
            <a:lvl1pPr marL="0" marR="0" indent="0" algn="l" defTabSz="1096730"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solidFill>
            <a:schemeClr val="accent4">
              <a:lumMod val="50000"/>
            </a:schemeClr>
          </a:solidFill>
        </p:spPr>
        <p:txBody>
          <a:bodyPr lIns="82283"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015097" y="2905664"/>
            <a:ext cx="12978765" cy="501491"/>
          </a:xfrm>
          <a:solidFill>
            <a:schemeClr val="accent1">
              <a:alpha val="60000"/>
            </a:schemeClr>
          </a:solidFill>
          <a:ln>
            <a:solidFill>
              <a:schemeClr val="accent1">
                <a:lumMod val="75000"/>
              </a:schemeClr>
            </a:solidFill>
          </a:ln>
        </p:spPr>
        <p:txBody>
          <a:bodyPr anchor="ctr">
            <a:noAutofit/>
          </a:bodyPr>
          <a:lstStyle>
            <a:lvl1pPr algn="l">
              <a:defRPr sz="39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312455691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7"/>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solidFill>
            <a:schemeClr val="accent4">
              <a:lumMod val="50000"/>
            </a:schemeClr>
          </a:solidFill>
          <a:ln w="12700">
            <a:solidFill>
              <a:schemeClr val="tx2"/>
            </a:solidFill>
            <a:prstDash val="dash"/>
          </a:ln>
        </p:spPr>
        <p:txBody>
          <a:bodyPr lIns="82283" tIns="41143" rIns="82283" bIns="41143">
            <a:normAutofit/>
          </a:bodyPr>
          <a:lstStyle>
            <a:lvl1pPr marL="0" marR="0" indent="0" algn="l" defTabSz="1096730" rtl="0" eaLnBrk="1" fontAlgn="auto" latinLnBrk="0" hangingPunct="1">
              <a:lnSpc>
                <a:spcPct val="100000"/>
              </a:lnSpc>
              <a:spcBef>
                <a:spcPts val="720"/>
              </a:spcBef>
              <a:spcAft>
                <a:spcPts val="0"/>
              </a:spcAft>
              <a:buClrTx/>
              <a:buSzPct val="90000"/>
              <a:buFont typeface="Arial" pitchFamily="34" charset="0"/>
              <a:buNone/>
              <a:tabLst/>
              <a:defRPr sz="29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548929" y="4499879"/>
            <a:ext cx="13441400" cy="2592693"/>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0537802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42930" y="1203010"/>
            <a:ext cx="371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48640" y="274347"/>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1902379"/>
            <a:ext cx="12981323" cy="5356450"/>
          </a:xfrm>
          <a:ln w="12700">
            <a:solidFill>
              <a:schemeClr val="tx2"/>
            </a:solidFill>
            <a:prstDash val="dash"/>
          </a:ln>
        </p:spPr>
        <p:txBody>
          <a:bodyPr lIns="82283" tIns="41143" rIns="82283" bIns="41143">
            <a:normAutofit/>
          </a:bodyPr>
          <a:lstStyle>
            <a:lvl1pPr marL="0" marR="0" indent="0" algn="l" defTabSz="1096730"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vl2pPr>
              <a:defRPr sz="2900"/>
            </a:lvl2pPr>
            <a:lvl3pPr>
              <a:defRPr sz="2900"/>
            </a:lvl3pPr>
            <a:lvl4pPr>
              <a:defRPr sz="2900"/>
            </a:lvl4pPr>
            <a:lvl5pPr>
              <a:defRPr sz="2900"/>
            </a:lvl5pPr>
          </a:lstStyle>
          <a:p>
            <a:pPr lvl="0"/>
            <a:r>
              <a:rPr lang="en-US" dirty="0"/>
              <a:t>SOURCE</a:t>
            </a:r>
          </a:p>
        </p:txBody>
      </p:sp>
      <p:sp>
        <p:nvSpPr>
          <p:cNvPr id="5" name="Text Placeholder 4"/>
          <p:cNvSpPr>
            <a:spLocks noGrp="1"/>
          </p:cNvSpPr>
          <p:nvPr>
            <p:ph type="body" sz="quarter" idx="11" hasCustomPrompt="1"/>
          </p:nvPr>
        </p:nvSpPr>
        <p:spPr>
          <a:xfrm>
            <a:off x="1008996" y="1203444"/>
            <a:ext cx="12980275" cy="509752"/>
          </a:xfrm>
          <a:solidFill>
            <a:schemeClr val="bg1">
              <a:lumMod val="85000"/>
              <a:alpha val="50000"/>
            </a:schemeClr>
          </a:solidFill>
        </p:spPr>
        <p:txBody>
          <a:bodyPr lIns="82283" bIns="82283" anchor="ctr" anchorCtr="0">
            <a:noAutofit/>
          </a:bodyPr>
          <a:lstStyle>
            <a:lvl1pPr marL="0" indent="0">
              <a:buNone/>
              <a:defRPr sz="25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012001" y="3184479"/>
            <a:ext cx="12963847" cy="593105"/>
          </a:xfrm>
          <a:solidFill>
            <a:srgbClr val="FF0000">
              <a:alpha val="25000"/>
            </a:srgbClr>
          </a:solidFill>
        </p:spPr>
        <p:txBody>
          <a:bodyPr rIns="82283" bIns="534698">
            <a:noAutofit/>
          </a:bodyPr>
          <a:lstStyle>
            <a:lvl1pPr marL="0" indent="0" algn="r">
              <a:buFontTx/>
              <a:buNone/>
              <a:defRPr sz="39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021539" y="3786291"/>
            <a:ext cx="12963847" cy="563880"/>
          </a:xfrm>
          <a:solidFill>
            <a:srgbClr val="008000">
              <a:alpha val="25000"/>
            </a:srgbClr>
          </a:solidFill>
        </p:spPr>
        <p:txBody>
          <a:bodyPr rIns="82283" bIns="534698">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34473489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7"/>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2" y="1213476"/>
            <a:ext cx="13441396" cy="6025229"/>
          </a:xfrm>
          <a:ln w="12700">
            <a:solidFill>
              <a:schemeClr val="tx2"/>
            </a:solidFill>
            <a:prstDash val="dash"/>
          </a:ln>
        </p:spPr>
        <p:txBody>
          <a:bodyPr lIns="82283" tIns="41143" rIns="82283" bIns="41143">
            <a:normAutofit/>
          </a:bodyPr>
          <a:lstStyle>
            <a:lvl1pPr marL="0" marR="0" indent="0" algn="l" defTabSz="1096730" rtl="0" eaLnBrk="1" fontAlgn="auto" latinLnBrk="0" hangingPunct="1">
              <a:lnSpc>
                <a:spcPct val="100000"/>
              </a:lnSpc>
              <a:spcBef>
                <a:spcPts val="720"/>
              </a:spcBef>
              <a:spcAft>
                <a:spcPts val="0"/>
              </a:spcAft>
              <a:buClrTx/>
              <a:buSzPct val="90000"/>
              <a:buFont typeface="Arial" pitchFamily="34" charset="0"/>
              <a:buNone/>
              <a:tabLst/>
              <a:defRPr sz="25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549756" y="2498308"/>
            <a:ext cx="13433320" cy="593105"/>
          </a:xfrm>
          <a:solidFill>
            <a:srgbClr val="FF0000">
              <a:alpha val="25000"/>
            </a:srgbClr>
          </a:solidFill>
        </p:spPr>
        <p:txBody>
          <a:bodyPr rIns="82283" bIns="534698">
            <a:noAutofit/>
          </a:bodyPr>
          <a:lstStyle>
            <a:lvl1pPr marL="0" indent="0" algn="r">
              <a:buFontTx/>
              <a:buNone/>
              <a:defRPr sz="39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559296" y="3100113"/>
            <a:ext cx="13433320" cy="563880"/>
          </a:xfrm>
          <a:solidFill>
            <a:srgbClr val="008000">
              <a:alpha val="25000"/>
            </a:srgbClr>
          </a:solidFill>
        </p:spPr>
        <p:txBody>
          <a:bodyPr rIns="82283" bIns="534698">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2166061454"/>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7"/>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51" y="1213449"/>
            <a:ext cx="6579843" cy="6010576"/>
          </a:xfrm>
          <a:ln w="12700">
            <a:solidFill>
              <a:schemeClr val="tx2"/>
            </a:solidFill>
            <a:prstDash val="dash"/>
          </a:ln>
        </p:spPr>
        <p:txBody>
          <a:bodyPr lIns="82283" tIns="41143" rIns="82283" bIns="41143">
            <a:normAutofit/>
          </a:bodyPr>
          <a:lstStyle>
            <a:lvl1pPr marL="0" marR="0" indent="0" algn="l" defTabSz="1096730"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7410450" y="1213449"/>
            <a:ext cx="6579872" cy="6010576"/>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561977" y="2498308"/>
            <a:ext cx="6553200" cy="593105"/>
          </a:xfrm>
          <a:solidFill>
            <a:srgbClr val="FF0000">
              <a:alpha val="25000"/>
            </a:srgbClr>
          </a:solidFill>
        </p:spPr>
        <p:txBody>
          <a:bodyPr rIns="82283" bIns="534698">
            <a:noAutofit/>
          </a:bodyPr>
          <a:lstStyle>
            <a:lvl1pPr marL="0" indent="0" algn="r">
              <a:buFontTx/>
              <a:buNone/>
              <a:defRPr sz="39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559288" y="3100113"/>
            <a:ext cx="6555888" cy="563880"/>
          </a:xfrm>
          <a:solidFill>
            <a:srgbClr val="008000">
              <a:alpha val="25000"/>
            </a:srgbClr>
          </a:solidFill>
        </p:spPr>
        <p:txBody>
          <a:bodyPr rIns="82283" bIns="534698">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107261900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ulti-line command with Ic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Content Placeholder 3"/>
          <p:cNvSpPr>
            <a:spLocks noGrp="1"/>
          </p:cNvSpPr>
          <p:nvPr>
            <p:ph sz="quarter" idx="11" hasCustomPrompt="1"/>
          </p:nvPr>
        </p:nvSpPr>
        <p:spPr bwMode="white">
          <a:xfrm>
            <a:off x="1008998" y="3056171"/>
            <a:ext cx="13009368" cy="4050628"/>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userDrawn="1"/>
        </p:nvSpPr>
        <p:spPr bwMode="auto">
          <a:xfrm>
            <a:off x="1008994" y="1313055"/>
            <a:ext cx="10462156" cy="1635508"/>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t"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11" name="Text Placeholder 10"/>
          <p:cNvSpPr>
            <a:spLocks noGrp="1"/>
          </p:cNvSpPr>
          <p:nvPr>
            <p:ph type="body" sz="quarter" idx="12" hasCustomPrompt="1"/>
          </p:nvPr>
        </p:nvSpPr>
        <p:spPr>
          <a:xfrm>
            <a:off x="1377956" y="1313055"/>
            <a:ext cx="10093200" cy="1635508"/>
          </a:xfrm>
        </p:spPr>
        <p:txBody>
          <a:bodyPr anchor="t"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
        <p:nvSpPr>
          <p:cNvPr id="7" name="Media Placeholder 5"/>
          <p:cNvSpPr>
            <a:spLocks noGrp="1"/>
          </p:cNvSpPr>
          <p:nvPr>
            <p:ph type="media" sz="quarter" idx="13"/>
          </p:nvPr>
        </p:nvSpPr>
        <p:spPr>
          <a:xfrm>
            <a:off x="11656163" y="548642"/>
            <a:ext cx="2362200" cy="1625600"/>
          </a:xfrm>
        </p:spPr>
        <p:txBody>
          <a:bodyPr/>
          <a:lstStyle/>
          <a:p>
            <a:endParaRPr lang="en-US"/>
          </a:p>
        </p:txBody>
      </p:sp>
    </p:spTree>
    <p:extLst>
      <p:ext uri="{BB962C8B-B14F-4D97-AF65-F5344CB8AC3E}">
        <p14:creationId xmlns:p14="http://schemas.microsoft.com/office/powerpoint/2010/main" val="260012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7"/>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ln w="12700">
            <a:solidFill>
              <a:schemeClr val="tx2"/>
            </a:solidFill>
            <a:prstDash val="dash"/>
          </a:ln>
        </p:spPr>
        <p:txBody>
          <a:bodyPr lIns="82283" tIns="41143" rIns="82283" bIns="41143">
            <a:normAutofit/>
          </a:bodyPr>
          <a:lstStyle>
            <a:lvl1pPr marL="0" marR="0" indent="0" algn="l" defTabSz="1096730"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548929" y="4499880"/>
            <a:ext cx="13441400" cy="2709500"/>
          </a:xfrm>
        </p:spPr>
        <p:txBody>
          <a:bodyPr>
            <a:noAutofit/>
          </a:bodyPr>
          <a:lstStyle>
            <a:lvl1pPr>
              <a:defRPr sz="2900"/>
            </a:lvl1pPr>
            <a:lvl2pPr>
              <a:defRPr sz="2900"/>
            </a:lvl2pPr>
            <a:lvl3pPr>
              <a:defRPr sz="2900"/>
            </a:lvl3pPr>
            <a:lvl4pPr>
              <a:defRPr sz="2900"/>
            </a:lvl4pPr>
            <a:lvl5pPr>
              <a:defRPr sz="2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549757" y="2498308"/>
            <a:ext cx="13433318" cy="593105"/>
          </a:xfrm>
          <a:solidFill>
            <a:srgbClr val="FF0000">
              <a:alpha val="25000"/>
            </a:srgbClr>
          </a:solidFill>
        </p:spPr>
        <p:txBody>
          <a:bodyPr rIns="82283" bIns="534698">
            <a:noAutofit/>
          </a:bodyPr>
          <a:lstStyle>
            <a:lvl1pPr marL="0" indent="0" algn="r">
              <a:buFontTx/>
              <a:buNone/>
              <a:defRPr sz="39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559288" y="3100113"/>
            <a:ext cx="13433318" cy="563880"/>
          </a:xfrm>
          <a:solidFill>
            <a:srgbClr val="008000">
              <a:alpha val="25000"/>
            </a:srgbClr>
          </a:solidFill>
        </p:spPr>
        <p:txBody>
          <a:bodyPr rIns="82283" bIns="534698">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46049778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7280910" cy="82296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09678" tIns="54851" rIns="109678" bIns="54851" anchor="ctr"/>
          <a:lstStyle/>
          <a:p>
            <a:pPr algn="ctr" defTabSz="1096414">
              <a:defRPr/>
            </a:pPr>
            <a:endParaRPr lang="en-US" sz="29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042059" y="498633"/>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683" tIns="109683" rIns="109683" bIns="109683"/>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373" fontAlgn="base">
              <a:spcBef>
                <a:spcPct val="0"/>
              </a:spcBef>
              <a:spcAft>
                <a:spcPct val="0"/>
              </a:spcAft>
            </a:pPr>
            <a:endParaRPr lang="en-US" sz="2900">
              <a:solidFill>
                <a:srgbClr val="3E4346"/>
              </a:solidFill>
            </a:endParaRPr>
          </a:p>
        </p:txBody>
      </p:sp>
      <p:sp>
        <p:nvSpPr>
          <p:cNvPr id="10" name="TextBox 10"/>
          <p:cNvSpPr txBox="1">
            <a:spLocks noChangeArrowheads="1"/>
          </p:cNvSpPr>
          <p:nvPr/>
        </p:nvSpPr>
        <p:spPr bwMode="white">
          <a:xfrm>
            <a:off x="7749541" y="477203"/>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683" tIns="109683" rIns="109683" bIns="109683"/>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373" fontAlgn="base">
              <a:spcBef>
                <a:spcPct val="0"/>
              </a:spcBef>
              <a:spcAft>
                <a:spcPct val="0"/>
              </a:spcAft>
            </a:pPr>
            <a:endParaRPr lang="en-US" sz="2900">
              <a:solidFill>
                <a:srgbClr val="3E4346"/>
              </a:solidFill>
            </a:endParaRPr>
          </a:p>
        </p:txBody>
      </p:sp>
      <p:cxnSp>
        <p:nvCxnSpPr>
          <p:cNvPr id="11" name="Straight Connector 10"/>
          <p:cNvCxnSpPr/>
          <p:nvPr/>
        </p:nvCxnSpPr>
        <p:spPr>
          <a:xfrm flipV="1">
            <a:off x="555784" y="1054420"/>
            <a:ext cx="6580823" cy="857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7412360" y="1061565"/>
            <a:ext cx="6577965" cy="142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551242" y="1222981"/>
            <a:ext cx="6579872" cy="6001045"/>
          </a:xfrm>
        </p:spPr>
        <p:txBody>
          <a:bodyPr lIns="82283" tIns="82283">
            <a:normAutofit/>
          </a:bodyPr>
          <a:lstStyle>
            <a:lvl1pPr>
              <a:defRPr sz="2900"/>
            </a:lvl1pPr>
            <a:lvl2pPr>
              <a:defRPr sz="2500"/>
            </a:lvl2pPr>
            <a:lvl3pPr>
              <a:defRPr sz="2300"/>
            </a:lvl3pPr>
            <a:lvl4pPr>
              <a:defRPr sz="2900"/>
            </a:lvl4pPr>
            <a:lvl5pPr>
              <a:defRPr sz="29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7410450" y="1213476"/>
            <a:ext cx="6579872" cy="5995923"/>
          </a:xfrm>
        </p:spPr>
        <p:txBody>
          <a:bodyPr lIns="82283" tIns="82283">
            <a:normAutofit/>
          </a:bodyPr>
          <a:lstStyle>
            <a:lvl1pPr>
              <a:defRPr sz="2900"/>
            </a:lvl1pPr>
            <a:lvl2pPr>
              <a:defRPr sz="2500"/>
            </a:lvl2pPr>
            <a:lvl3pPr>
              <a:defRPr sz="2300"/>
            </a:lvl3pPr>
            <a:lvl4pPr>
              <a:defRPr sz="2900"/>
            </a:lvl4pPr>
            <a:lvl5pPr>
              <a:defRPr sz="29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34023" y="241216"/>
            <a:ext cx="6638925" cy="752476"/>
          </a:xfrm>
        </p:spPr>
        <p:txBody>
          <a:bodyPr anchor="ctr">
            <a:noAutofit/>
          </a:bodyPr>
          <a:lstStyle>
            <a:lvl1pPr marL="0" indent="0" algn="ctr">
              <a:buFontTx/>
              <a:buNone/>
              <a:defRPr sz="53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7384276" y="233592"/>
            <a:ext cx="6638925" cy="752476"/>
          </a:xfrm>
        </p:spPr>
        <p:txBody>
          <a:bodyPr anchor="ctr">
            <a:noAutofit/>
          </a:bodyPr>
          <a:lstStyle>
            <a:lvl1pPr marL="0" indent="0" algn="ctr">
              <a:buFontTx/>
              <a:buNone/>
              <a:defRPr sz="53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36104832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43494" y="1625918"/>
            <a:ext cx="4543426" cy="4466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2426753"/>
      </p:ext>
    </p:extLst>
  </p:cSld>
  <p:clrMapOvr>
    <a:masterClrMapping/>
  </p:clrMapOvr>
  <p:transition xmlns:p14="http://schemas.microsoft.com/office/powerpoint/2010/main" spd="med">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23271" y="129978"/>
            <a:ext cx="10398857" cy="2140397"/>
          </a:xfrm>
          <a:prstGeom prst="rect">
            <a:avLst/>
          </a:prstGeom>
          <a:noFill/>
          <a:ln>
            <a:noFill/>
          </a:ln>
          <a:effectLst/>
        </p:spPr>
        <p:txBody>
          <a:bodyPr lIns="109683" tIns="109683" rIns="109683" bIns="109683" anchor="ctr"/>
          <a:lstStyle/>
          <a:p>
            <a:pPr defTabSz="1096730">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07489" y="292285"/>
            <a:ext cx="2445432" cy="1970101"/>
          </a:xfrm>
          <a:prstGeom prst="rect">
            <a:avLst/>
          </a:prstGeom>
        </p:spPr>
      </p:pic>
      <p:sp>
        <p:nvSpPr>
          <p:cNvPr id="6" name="Title 1"/>
          <p:cNvSpPr>
            <a:spLocks noGrp="1"/>
          </p:cNvSpPr>
          <p:nvPr>
            <p:ph type="ctrTitle" hasCustomPrompt="1"/>
          </p:nvPr>
        </p:nvSpPr>
        <p:spPr bwMode="white">
          <a:xfrm>
            <a:off x="1504500"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504500" y="2944681"/>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67" indent="0" algn="ctr">
              <a:buNone/>
              <a:defRPr>
                <a:solidFill>
                  <a:schemeClr val="tx1">
                    <a:tint val="75000"/>
                  </a:schemeClr>
                </a:solidFill>
              </a:defRPr>
            </a:lvl2pPr>
            <a:lvl3pPr marL="1096730" indent="0" algn="ctr">
              <a:buNone/>
              <a:defRPr>
                <a:solidFill>
                  <a:schemeClr val="tx1">
                    <a:tint val="75000"/>
                  </a:schemeClr>
                </a:solidFill>
              </a:defRPr>
            </a:lvl3pPr>
            <a:lvl4pPr marL="1645097" indent="0" algn="ctr">
              <a:buNone/>
              <a:defRPr>
                <a:solidFill>
                  <a:schemeClr val="tx1">
                    <a:tint val="75000"/>
                  </a:schemeClr>
                </a:solidFill>
              </a:defRPr>
            </a:lvl4pPr>
            <a:lvl5pPr marL="2193465" indent="0" algn="ctr">
              <a:buNone/>
              <a:defRPr>
                <a:solidFill>
                  <a:schemeClr val="tx1">
                    <a:tint val="75000"/>
                  </a:schemeClr>
                </a:solidFill>
              </a:defRPr>
            </a:lvl5pPr>
            <a:lvl6pPr marL="2741837" indent="0" algn="ctr">
              <a:buNone/>
              <a:defRPr>
                <a:solidFill>
                  <a:schemeClr val="tx1">
                    <a:tint val="75000"/>
                  </a:schemeClr>
                </a:solidFill>
              </a:defRPr>
            </a:lvl6pPr>
            <a:lvl7pPr marL="3290192" indent="0" algn="ctr">
              <a:buNone/>
              <a:defRPr>
                <a:solidFill>
                  <a:schemeClr val="tx1">
                    <a:tint val="75000"/>
                  </a:schemeClr>
                </a:solidFill>
              </a:defRPr>
            </a:lvl7pPr>
            <a:lvl8pPr marL="3838564" indent="0" algn="ctr">
              <a:buNone/>
              <a:defRPr>
                <a:solidFill>
                  <a:schemeClr val="tx1">
                    <a:tint val="75000"/>
                  </a:schemeClr>
                </a:solidFill>
              </a:defRPr>
            </a:lvl8pPr>
            <a:lvl9pPr marL="4386926"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15098002"/>
      </p:ext>
    </p:extLst>
  </p:cSld>
  <p:clrMapOvr>
    <a:masterClrMapping/>
  </p:clrMapOvr>
  <p:transition xmlns:p14="http://schemas.microsoft.com/office/powerpoint/2010/main" spd="med">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7348546"/>
            <a:ext cx="14630400" cy="32274"/>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9586808" y="10424165"/>
            <a:ext cx="289560" cy="59093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0474" fontAlgn="base">
              <a:spcBef>
                <a:spcPct val="0"/>
              </a:spcBef>
              <a:spcAft>
                <a:spcPct val="0"/>
              </a:spcAft>
            </a:pPr>
            <a:fld id="{81D60167-4931-47E6-BA6A-407CBD079E47}" type="slidenum">
              <a:rPr lang="en-US" sz="1900" smtClean="0">
                <a:solidFill>
                  <a:srgbClr val="3E4346"/>
                </a:solidFill>
              </a:rPr>
              <a:pPr marL="30474" fontAlgn="base">
                <a:spcBef>
                  <a:spcPct val="0"/>
                </a:spcBef>
                <a:spcAft>
                  <a:spcPct val="0"/>
                </a:spcAft>
              </a:pPr>
              <a:t>‹#›</a:t>
            </a:fld>
            <a:endParaRPr lang="en-US" sz="1900" dirty="0">
              <a:solidFill>
                <a:srgbClr val="3E4346"/>
              </a:solidFill>
            </a:endParaRPr>
          </a:p>
        </p:txBody>
      </p:sp>
      <p:sp>
        <p:nvSpPr>
          <p:cNvPr id="12" name="object 41"/>
          <p:cNvSpPr txBox="1">
            <a:spLocks/>
          </p:cNvSpPr>
          <p:nvPr userDrawn="1"/>
        </p:nvSpPr>
        <p:spPr>
          <a:xfrm>
            <a:off x="9387840" y="10424162"/>
            <a:ext cx="640080" cy="29540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0474" fontAlgn="base">
              <a:spcBef>
                <a:spcPct val="0"/>
              </a:spcBef>
              <a:spcAft>
                <a:spcPct val="0"/>
              </a:spcAft>
            </a:pPr>
            <a:r>
              <a:rPr lang="en-US" sz="1900" dirty="0">
                <a:solidFill>
                  <a:srgbClr val="3E4346"/>
                </a:solidFill>
              </a:rPr>
              <a:t>1-</a:t>
            </a:r>
          </a:p>
        </p:txBody>
      </p:sp>
      <p:sp>
        <p:nvSpPr>
          <p:cNvPr id="17" name="Text Placeholder 4"/>
          <p:cNvSpPr>
            <a:spLocks noGrp="1"/>
          </p:cNvSpPr>
          <p:nvPr>
            <p:ph type="body" sz="quarter" idx="12"/>
          </p:nvPr>
        </p:nvSpPr>
        <p:spPr>
          <a:xfrm>
            <a:off x="609600" y="1670583"/>
            <a:ext cx="13408762" cy="4811359"/>
          </a:xfrm>
        </p:spPr>
        <p:txBody>
          <a:bodyPr>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882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23296" y="129978"/>
            <a:ext cx="12668811" cy="2140397"/>
          </a:xfrm>
          <a:prstGeom prst="rect">
            <a:avLst/>
          </a:prstGeom>
          <a:noFill/>
          <a:ln>
            <a:noFill/>
          </a:ln>
          <a:effectLst/>
        </p:spPr>
        <p:txBody>
          <a:bodyPr lIns="109683" tIns="109683" rIns="109683" bIns="109683" anchor="ctr"/>
          <a:lstStyle/>
          <a:p>
            <a:pPr defTabSz="1096730">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763256" y="292285"/>
            <a:ext cx="2533892" cy="1970101"/>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494472" y="2934655"/>
            <a:ext cx="11097103" cy="2289857"/>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67" indent="0" algn="ctr">
              <a:buNone/>
              <a:defRPr>
                <a:solidFill>
                  <a:schemeClr val="tx1">
                    <a:tint val="75000"/>
                  </a:schemeClr>
                </a:solidFill>
              </a:defRPr>
            </a:lvl2pPr>
            <a:lvl3pPr marL="1096730" indent="0" algn="ctr">
              <a:buNone/>
              <a:defRPr>
                <a:solidFill>
                  <a:schemeClr val="tx1">
                    <a:tint val="75000"/>
                  </a:schemeClr>
                </a:solidFill>
              </a:defRPr>
            </a:lvl3pPr>
            <a:lvl4pPr marL="1645097" indent="0" algn="ctr">
              <a:buNone/>
              <a:defRPr>
                <a:solidFill>
                  <a:schemeClr val="tx1">
                    <a:tint val="75000"/>
                  </a:schemeClr>
                </a:solidFill>
              </a:defRPr>
            </a:lvl4pPr>
            <a:lvl5pPr marL="2193465" indent="0" algn="ctr">
              <a:buNone/>
              <a:defRPr>
                <a:solidFill>
                  <a:schemeClr val="tx1">
                    <a:tint val="75000"/>
                  </a:schemeClr>
                </a:solidFill>
              </a:defRPr>
            </a:lvl5pPr>
            <a:lvl6pPr marL="2741837" indent="0" algn="ctr">
              <a:buNone/>
              <a:defRPr>
                <a:solidFill>
                  <a:schemeClr val="tx1">
                    <a:tint val="75000"/>
                  </a:schemeClr>
                </a:solidFill>
              </a:defRPr>
            </a:lvl6pPr>
            <a:lvl7pPr marL="3290192" indent="0" algn="ctr">
              <a:buNone/>
              <a:defRPr>
                <a:solidFill>
                  <a:schemeClr val="tx1">
                    <a:tint val="75000"/>
                  </a:schemeClr>
                </a:solidFill>
              </a:defRPr>
            </a:lvl7pPr>
            <a:lvl8pPr marL="3838564" indent="0" algn="ctr">
              <a:buNone/>
              <a:defRPr>
                <a:solidFill>
                  <a:schemeClr val="tx1">
                    <a:tint val="75000"/>
                  </a:schemeClr>
                </a:solidFill>
              </a:defRPr>
            </a:lvl8pPr>
            <a:lvl9pPr marL="4386926"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1785731576"/>
      </p:ext>
    </p:extLst>
  </p:cSld>
  <p:clrMapOvr>
    <a:masterClrMapping/>
  </p:clrMapOvr>
  <p:transition xmlns:p14="http://schemas.microsoft.com/office/powerpoint/2010/main" spd="med">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09605" y="548642"/>
            <a:ext cx="13411200" cy="664800"/>
          </a:xfrm>
          <a:prstGeom prst="rect">
            <a:avLst/>
          </a:prstGeom>
          <a:noFill/>
          <a:ln>
            <a:noFill/>
          </a:ln>
        </p:spPr>
        <p:txBody>
          <a:bodyPr lIns="109670" tIns="109670" rIns="109670" bIns="109670"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44" name="Shape 44"/>
          <p:cNvSpPr txBox="1">
            <a:spLocks noGrp="1"/>
          </p:cNvSpPr>
          <p:nvPr>
            <p:ph type="body" idx="1"/>
          </p:nvPr>
        </p:nvSpPr>
        <p:spPr>
          <a:xfrm>
            <a:off x="609605" y="1706880"/>
            <a:ext cx="13411200" cy="3533280"/>
          </a:xfrm>
          <a:prstGeom prst="rect">
            <a:avLst/>
          </a:prstGeom>
          <a:noFill/>
          <a:ln>
            <a:noFill/>
          </a:ln>
        </p:spPr>
        <p:txBody>
          <a:bodyPr lIns="109670" tIns="109670" rIns="109670" bIns="109670"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04" marR="0" lvl="2" indent="-101551"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08" marR="0" lvl="3" indent="-121864"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311" marR="0" lvl="4" indent="-121864"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924" marR="0" lvl="5" indent="-121864"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288" marR="0" lvl="6" indent="-121864"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678" marR="0" lvl="7" indent="-121864"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060" marR="0" lvl="8" indent="-121864"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5727800"/>
            <a:ext cx="14630400" cy="2501760"/>
          </a:xfrm>
          <a:prstGeom prst="rect">
            <a:avLst/>
          </a:prstGeom>
          <a:solidFill>
            <a:schemeClr val="accent1"/>
          </a:solidFill>
          <a:ln>
            <a:noFill/>
          </a:ln>
        </p:spPr>
        <p:txBody>
          <a:bodyPr lIns="537584" tIns="2042866" rIns="109670" bIns="54830" anchor="t" anchorCtr="0">
            <a:noAutofit/>
          </a:bodyPr>
          <a:lstStyle/>
          <a:p>
            <a:pPr defTabSz="822623">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135754589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2128841" y="1725213"/>
            <a:ext cx="10372800" cy="2732640"/>
          </a:xfrm>
          <a:prstGeom prst="rect">
            <a:avLst/>
          </a:prstGeom>
          <a:noFill/>
          <a:ln>
            <a:noFill/>
          </a:ln>
        </p:spPr>
        <p:txBody>
          <a:bodyPr lIns="109671" tIns="109671" rIns="109671" bIns="109671" anchor="b" anchorCtr="0"/>
          <a:lstStyle>
            <a:lvl1pPr marL="0" marR="0" lvl="0" indent="0" algn="l" rtl="0">
              <a:lnSpc>
                <a:spcPct val="90000"/>
              </a:lnSpc>
              <a:spcBef>
                <a:spcPts val="0"/>
              </a:spcBef>
              <a:spcAft>
                <a:spcPts val="0"/>
              </a:spcAft>
              <a:buClr>
                <a:srgbClr val="435464"/>
              </a:buClr>
              <a:buFont typeface="Cabin"/>
              <a:buNone/>
              <a:defRPr sz="4800" b="0" i="0" u="none" strike="noStrike" cap="none">
                <a:solidFill>
                  <a:srgbClr val="435464"/>
                </a:solidFill>
                <a:latin typeface="Cabin"/>
                <a:ea typeface="Cabin"/>
                <a:cs typeface="Cabin"/>
                <a:sym typeface="Cabin"/>
              </a:defRPr>
            </a:lvl1pPr>
            <a:lvl2pPr marL="0" marR="0" lvl="1" indent="142176"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2pPr>
            <a:lvl3pPr marL="0" marR="0" lvl="2" indent="284342"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3pPr>
            <a:lvl4pPr marL="0" marR="0" lvl="3" indent="406212"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4pPr>
            <a:lvl5pPr marL="0" marR="0" lvl="4" indent="528079"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5pPr>
            <a:lvl6pPr marL="0" marR="0" lvl="5" indent="670246"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6pPr>
            <a:lvl7pPr marL="0" marR="0" lvl="6" indent="832721"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7pPr>
            <a:lvl8pPr marL="0" marR="0" lvl="7" indent="954607"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8pPr>
            <a:lvl9pPr marL="0" marR="0" lvl="8" indent="1076454" algn="ctr" rtl="0">
              <a:lnSpc>
                <a:spcPct val="100000"/>
              </a:lnSpc>
              <a:spcBef>
                <a:spcPts val="0"/>
              </a:spcBef>
              <a:spcAft>
                <a:spcPts val="0"/>
              </a:spcAft>
              <a:buClr>
                <a:srgbClr val="535353"/>
              </a:buClr>
              <a:buFont typeface="Cabin"/>
              <a:buNone/>
              <a:defRPr sz="6100" b="0" i="0" u="none" strike="noStrike" cap="none">
                <a:solidFill>
                  <a:srgbClr val="535353"/>
                </a:solidFill>
                <a:latin typeface="Cabin"/>
                <a:ea typeface="Cabin"/>
                <a:cs typeface="Cabin"/>
                <a:sym typeface="Cabin"/>
              </a:defRPr>
            </a:lvl9pPr>
          </a:lstStyle>
          <a:p>
            <a:endParaRPr/>
          </a:p>
        </p:txBody>
      </p:sp>
      <p:sp>
        <p:nvSpPr>
          <p:cNvPr id="71" name="Shape 71"/>
          <p:cNvSpPr txBox="1">
            <a:spLocks noGrp="1"/>
          </p:cNvSpPr>
          <p:nvPr>
            <p:ph type="body" idx="1"/>
          </p:nvPr>
        </p:nvSpPr>
        <p:spPr>
          <a:xfrm>
            <a:off x="2128841" y="4446981"/>
            <a:ext cx="10372800" cy="1092960"/>
          </a:xfrm>
          <a:prstGeom prst="rect">
            <a:avLst/>
          </a:prstGeom>
          <a:noFill/>
          <a:ln>
            <a:noFill/>
          </a:ln>
        </p:spPr>
        <p:txBody>
          <a:bodyPr lIns="109671" tIns="109671" rIns="109671" bIns="109671" anchor="t" anchorCtr="0"/>
          <a:lstStyle>
            <a:lvl1pPr marL="0" marR="0" lvl="0" indent="0" algn="ctr" rtl="0">
              <a:lnSpc>
                <a:spcPct val="100000"/>
              </a:lnSpc>
              <a:spcBef>
                <a:spcPts val="0"/>
              </a:spcBef>
              <a:spcAft>
                <a:spcPts val="0"/>
              </a:spcAft>
              <a:buClr>
                <a:srgbClr val="535353"/>
              </a:buClr>
              <a:buFont typeface="Cabin"/>
              <a:buNone/>
              <a:defRPr sz="3200" b="0" i="0" u="none" strike="noStrike" cap="none">
                <a:solidFill>
                  <a:srgbClr val="535353"/>
                </a:solidFill>
                <a:latin typeface="Cabin"/>
                <a:ea typeface="Cabin"/>
                <a:cs typeface="Cabin"/>
                <a:sym typeface="Cabin"/>
              </a:defRPr>
            </a:lvl1pPr>
            <a:lvl2pPr marL="0" marR="0" lvl="1" indent="142176" algn="ctr" rtl="0">
              <a:lnSpc>
                <a:spcPct val="100000"/>
              </a:lnSpc>
              <a:spcBef>
                <a:spcPts val="0"/>
              </a:spcBef>
              <a:spcAft>
                <a:spcPts val="0"/>
              </a:spcAft>
              <a:buClr>
                <a:srgbClr val="535353"/>
              </a:buClr>
              <a:buFont typeface="Cabin"/>
              <a:buNone/>
              <a:defRPr sz="3200" b="0" i="0" u="none" strike="noStrike" cap="none">
                <a:solidFill>
                  <a:srgbClr val="535353"/>
                </a:solidFill>
                <a:latin typeface="Cabin"/>
                <a:ea typeface="Cabin"/>
                <a:cs typeface="Cabin"/>
                <a:sym typeface="Cabin"/>
              </a:defRPr>
            </a:lvl2pPr>
            <a:lvl3pPr marL="0" marR="0" lvl="2" indent="284342" algn="ctr" rtl="0">
              <a:lnSpc>
                <a:spcPct val="100000"/>
              </a:lnSpc>
              <a:spcBef>
                <a:spcPts val="0"/>
              </a:spcBef>
              <a:spcAft>
                <a:spcPts val="0"/>
              </a:spcAft>
              <a:buClr>
                <a:srgbClr val="535353"/>
              </a:buClr>
              <a:buFont typeface="Cabin"/>
              <a:buNone/>
              <a:defRPr sz="3200" b="0" i="0" u="none" strike="noStrike" cap="none">
                <a:solidFill>
                  <a:srgbClr val="535353"/>
                </a:solidFill>
                <a:latin typeface="Cabin"/>
                <a:ea typeface="Cabin"/>
                <a:cs typeface="Cabin"/>
                <a:sym typeface="Cabin"/>
              </a:defRPr>
            </a:lvl3pPr>
            <a:lvl4pPr marL="0" marR="0" lvl="3" indent="406212" algn="ctr" rtl="0">
              <a:lnSpc>
                <a:spcPct val="100000"/>
              </a:lnSpc>
              <a:spcBef>
                <a:spcPts val="0"/>
              </a:spcBef>
              <a:spcAft>
                <a:spcPts val="0"/>
              </a:spcAft>
              <a:buClr>
                <a:srgbClr val="535353"/>
              </a:buClr>
              <a:buFont typeface="Cabin"/>
              <a:buNone/>
              <a:defRPr sz="3200" b="0" i="0" u="none" strike="noStrike" cap="none">
                <a:solidFill>
                  <a:srgbClr val="535353"/>
                </a:solidFill>
                <a:latin typeface="Cabin"/>
                <a:ea typeface="Cabin"/>
                <a:cs typeface="Cabin"/>
                <a:sym typeface="Cabin"/>
              </a:defRPr>
            </a:lvl4pPr>
            <a:lvl5pPr marL="0" marR="0" lvl="4" indent="528079" algn="ctr" rtl="0">
              <a:lnSpc>
                <a:spcPct val="100000"/>
              </a:lnSpc>
              <a:spcBef>
                <a:spcPts val="0"/>
              </a:spcBef>
              <a:spcAft>
                <a:spcPts val="0"/>
              </a:spcAft>
              <a:buClr>
                <a:srgbClr val="535353"/>
              </a:buClr>
              <a:buFont typeface="Cabin"/>
              <a:buNone/>
              <a:defRPr sz="3200" b="0" i="0" u="none" strike="noStrike" cap="none">
                <a:solidFill>
                  <a:srgbClr val="535353"/>
                </a:solidFill>
                <a:latin typeface="Cabin"/>
                <a:ea typeface="Cabin"/>
                <a:cs typeface="Cabin"/>
                <a:sym typeface="Cabin"/>
              </a:defRPr>
            </a:lvl5pPr>
            <a:lvl6pPr marL="1645147" marR="0" lvl="5" indent="142176" algn="l" rtl="0">
              <a:lnSpc>
                <a:spcPct val="100000"/>
              </a:lnSpc>
              <a:spcBef>
                <a:spcPts val="2240"/>
              </a:spcBef>
              <a:spcAft>
                <a:spcPts val="0"/>
              </a:spcAft>
              <a:buClr>
                <a:srgbClr val="535353"/>
              </a:buClr>
              <a:buSzPct val="80000"/>
              <a:buFont typeface="Cabin"/>
              <a:buChar char="•"/>
              <a:defRPr sz="3200" b="0" i="0" u="none" strike="noStrike" cap="none">
                <a:solidFill>
                  <a:srgbClr val="535353"/>
                </a:solidFill>
                <a:latin typeface="Cabin"/>
                <a:ea typeface="Cabin"/>
                <a:cs typeface="Cabin"/>
                <a:sym typeface="Cabin"/>
              </a:defRPr>
            </a:lvl6pPr>
            <a:lvl7pPr marL="1909188" marR="0" lvl="6" indent="121865" algn="l" rtl="0">
              <a:lnSpc>
                <a:spcPct val="100000"/>
              </a:lnSpc>
              <a:spcBef>
                <a:spcPts val="2240"/>
              </a:spcBef>
              <a:spcAft>
                <a:spcPts val="0"/>
              </a:spcAft>
              <a:buClr>
                <a:srgbClr val="535353"/>
              </a:buClr>
              <a:buSzPct val="80000"/>
              <a:buFont typeface="Cabin"/>
              <a:buChar char="•"/>
              <a:defRPr sz="3200" b="0" i="0" u="none" strike="noStrike" cap="none">
                <a:solidFill>
                  <a:srgbClr val="535353"/>
                </a:solidFill>
                <a:latin typeface="Cabin"/>
                <a:ea typeface="Cabin"/>
                <a:cs typeface="Cabin"/>
                <a:sym typeface="Cabin"/>
              </a:defRPr>
            </a:lvl7pPr>
            <a:lvl8pPr marL="2173227" marR="0" lvl="7" indent="101552" algn="l" rtl="0">
              <a:lnSpc>
                <a:spcPct val="100000"/>
              </a:lnSpc>
              <a:spcBef>
                <a:spcPts val="2240"/>
              </a:spcBef>
              <a:spcAft>
                <a:spcPts val="0"/>
              </a:spcAft>
              <a:buClr>
                <a:srgbClr val="535353"/>
              </a:buClr>
              <a:buSzPct val="80000"/>
              <a:buFont typeface="Cabin"/>
              <a:buChar char="•"/>
              <a:defRPr sz="3200" b="0" i="0" u="none" strike="noStrike" cap="none">
                <a:solidFill>
                  <a:srgbClr val="535353"/>
                </a:solidFill>
                <a:latin typeface="Cabin"/>
                <a:ea typeface="Cabin"/>
                <a:cs typeface="Cabin"/>
                <a:sym typeface="Cabin"/>
              </a:defRPr>
            </a:lvl8pPr>
            <a:lvl9pPr marL="2416952" marR="0" lvl="8" indent="142176" algn="l" rtl="0">
              <a:lnSpc>
                <a:spcPct val="100000"/>
              </a:lnSpc>
              <a:spcBef>
                <a:spcPts val="2240"/>
              </a:spcBef>
              <a:spcAft>
                <a:spcPts val="0"/>
              </a:spcAft>
              <a:buClr>
                <a:srgbClr val="535353"/>
              </a:buClr>
              <a:buSzPct val="80000"/>
              <a:buFont typeface="Cabin"/>
              <a:buChar char="•"/>
              <a:defRPr sz="3200" b="0" i="0" u="none" strike="noStrike" cap="none">
                <a:solidFill>
                  <a:srgbClr val="535353"/>
                </a:solidFill>
                <a:latin typeface="Cabin"/>
                <a:ea typeface="Cabin"/>
                <a:cs typeface="Cabin"/>
                <a:sym typeface="Cabin"/>
              </a:defRPr>
            </a:lvl9pPr>
          </a:lstStyle>
          <a:p>
            <a:endParaRPr/>
          </a:p>
        </p:txBody>
      </p:sp>
      <p:sp>
        <p:nvSpPr>
          <p:cNvPr id="72" name="Shape 72"/>
          <p:cNvSpPr txBox="1">
            <a:spLocks noGrp="1"/>
          </p:cNvSpPr>
          <p:nvPr>
            <p:ph type="sldNum" idx="12"/>
          </p:nvPr>
        </p:nvSpPr>
        <p:spPr>
          <a:xfrm>
            <a:off x="7171727" y="7822406"/>
            <a:ext cx="276000" cy="299040"/>
          </a:xfrm>
          <a:prstGeom prst="rect">
            <a:avLst/>
          </a:prstGeom>
          <a:noFill/>
          <a:ln>
            <a:noFill/>
          </a:ln>
        </p:spPr>
        <p:txBody>
          <a:bodyPr lIns="51430" tIns="51430" rIns="51430" bIns="51430" anchor="t" anchorCtr="0">
            <a:noAutofit/>
          </a:bodyPr>
          <a:lstStyle/>
          <a:p>
            <a:pPr algn="ctr" defTabSz="822596">
              <a:buClr>
                <a:srgbClr val="535353"/>
              </a:buClr>
              <a:buSzPct val="25000"/>
            </a:pPr>
            <a:fld id="{00000000-1234-1234-1234-123412341234}" type="slidenum">
              <a:rPr lang="en" sz="1400" kern="0" smtClean="0">
                <a:solidFill>
                  <a:srgbClr val="535353"/>
                </a:solidFill>
                <a:latin typeface="Cabin"/>
                <a:ea typeface="Cabin"/>
                <a:cs typeface="Cabin"/>
                <a:sym typeface="Cabin"/>
              </a:rPr>
              <a:pPr algn="ctr" defTabSz="822596">
                <a:buClr>
                  <a:srgbClr val="535353"/>
                </a:buClr>
                <a:buSzPct val="25000"/>
              </a:pPr>
              <a:t>‹#›</a:t>
            </a:fld>
            <a:endParaRPr lang="en" sz="1400" kern="0">
              <a:solidFill>
                <a:srgbClr val="535353"/>
              </a:solidFill>
              <a:latin typeface="Cabin"/>
              <a:ea typeface="Cabin"/>
              <a:cs typeface="Cabin"/>
              <a:sym typeface="Cabin"/>
            </a:endParaRPr>
          </a:p>
        </p:txBody>
      </p:sp>
    </p:spTree>
    <p:extLst>
      <p:ext uri="{BB962C8B-B14F-4D97-AF65-F5344CB8AC3E}">
        <p14:creationId xmlns:p14="http://schemas.microsoft.com/office/powerpoint/2010/main" val="149107039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73"/>
        <p:cNvGrpSpPr/>
        <p:nvPr/>
      </p:nvGrpSpPr>
      <p:grpSpPr>
        <a:xfrm>
          <a:off x="0" y="0"/>
          <a:ext cx="0" cy="0"/>
          <a:chOff x="0" y="0"/>
          <a:chExt cx="0" cy="0"/>
        </a:xfrm>
      </p:grpSpPr>
      <p:sp>
        <p:nvSpPr>
          <p:cNvPr id="74" name="Shape 74"/>
          <p:cNvSpPr txBox="1">
            <a:spLocks noGrp="1"/>
          </p:cNvSpPr>
          <p:nvPr>
            <p:ph type="ctrTitle"/>
          </p:nvPr>
        </p:nvSpPr>
        <p:spPr>
          <a:xfrm>
            <a:off x="1953504" y="3512843"/>
            <a:ext cx="9875520" cy="1203840"/>
          </a:xfrm>
          <a:prstGeom prst="rect">
            <a:avLst/>
          </a:prstGeom>
          <a:noFill/>
          <a:ln>
            <a:noFill/>
          </a:ln>
        </p:spPr>
        <p:txBody>
          <a:bodyPr lIns="109671" tIns="109671" rIns="109671" bIns="109671" anchor="ctr" anchorCtr="0"/>
          <a:lstStyle>
            <a:lvl1pPr marL="0" marR="0" lvl="0" indent="0" algn="l" rtl="0">
              <a:lnSpc>
                <a:spcPct val="90000"/>
              </a:lnSpc>
              <a:spcBef>
                <a:spcPts val="0"/>
              </a:spcBef>
              <a:spcAft>
                <a:spcPts val="0"/>
              </a:spcAft>
              <a:buClr>
                <a:srgbClr val="435464"/>
              </a:buClr>
              <a:buFont typeface="Cabin"/>
              <a:buNone/>
              <a:defRPr sz="4300" b="1" i="0" u="none" strike="noStrike" cap="none">
                <a:solidFill>
                  <a:srgbClr val="435464"/>
                </a:solidFill>
                <a:latin typeface="Cabin"/>
                <a:ea typeface="Cabin"/>
                <a:cs typeface="Cabin"/>
                <a:sym typeface="Cabin"/>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75" name="Shape 75"/>
          <p:cNvSpPr txBox="1">
            <a:spLocks noGrp="1"/>
          </p:cNvSpPr>
          <p:nvPr>
            <p:ph type="subTitle" idx="1"/>
          </p:nvPr>
        </p:nvSpPr>
        <p:spPr>
          <a:xfrm>
            <a:off x="2306179" y="4546928"/>
            <a:ext cx="9875520" cy="504480"/>
          </a:xfrm>
          <a:prstGeom prst="rect">
            <a:avLst/>
          </a:prstGeom>
          <a:noFill/>
          <a:ln>
            <a:noFill/>
          </a:ln>
        </p:spPr>
        <p:txBody>
          <a:bodyPr lIns="109671" tIns="109671" rIns="109671" bIns="109671" anchor="t" anchorCtr="0"/>
          <a:lstStyle>
            <a:lvl1pPr marL="0" marR="0" lvl="0" indent="0" algn="l" rtl="0">
              <a:lnSpc>
                <a:spcPct val="90000"/>
              </a:lnSpc>
              <a:spcBef>
                <a:spcPts val="0"/>
              </a:spcBef>
              <a:spcAft>
                <a:spcPts val="0"/>
              </a:spcAft>
              <a:buClr>
                <a:srgbClr val="435464"/>
              </a:buClr>
              <a:buFont typeface="Arial"/>
              <a:buNone/>
              <a:defRPr sz="2400" b="0" i="0" u="none" strike="noStrike" cap="none">
                <a:solidFill>
                  <a:srgbClr val="435464"/>
                </a:solidFill>
                <a:latin typeface="Cabin"/>
                <a:ea typeface="Cabin"/>
                <a:cs typeface="Cabin"/>
                <a:sym typeface="Cabin"/>
              </a:defRPr>
            </a:lvl1pPr>
            <a:lvl2pPr marL="548385" marR="0" lvl="1" indent="-20318" algn="l" rtl="0">
              <a:lnSpc>
                <a:spcPct val="100000"/>
              </a:lnSpc>
              <a:spcBef>
                <a:spcPts val="800"/>
              </a:spcBef>
              <a:spcAft>
                <a:spcPts val="0"/>
              </a:spcAft>
              <a:buClr>
                <a:srgbClr val="888888"/>
              </a:buClr>
              <a:buFont typeface="Merriweather Sans"/>
              <a:buNone/>
              <a:defRPr sz="2400" b="0" i="0" u="none" strike="noStrike" cap="none">
                <a:solidFill>
                  <a:srgbClr val="888888"/>
                </a:solidFill>
                <a:latin typeface="Cabin"/>
                <a:ea typeface="Cabin"/>
                <a:cs typeface="Cabin"/>
                <a:sym typeface="Cabin"/>
              </a:defRPr>
            </a:lvl2pPr>
            <a:lvl3pPr marL="1096765" marR="0" lvl="2" indent="-20318" algn="l" rtl="0">
              <a:lnSpc>
                <a:spcPct val="100000"/>
              </a:lnSpc>
              <a:spcBef>
                <a:spcPts val="800"/>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3pPr>
            <a:lvl4pPr marL="1645147" marR="0" lvl="3" indent="0" algn="l" rtl="0">
              <a:lnSpc>
                <a:spcPct val="100000"/>
              </a:lnSpc>
              <a:spcBef>
                <a:spcPts val="800"/>
              </a:spcBef>
              <a:spcAft>
                <a:spcPts val="0"/>
              </a:spcAft>
              <a:buClr>
                <a:srgbClr val="888888"/>
              </a:buClr>
              <a:buFont typeface="Merriweather Sans"/>
              <a:buNone/>
              <a:defRPr sz="1900" b="0" i="0" u="none" strike="noStrike" cap="none">
                <a:solidFill>
                  <a:srgbClr val="888888"/>
                </a:solidFill>
                <a:latin typeface="Cabin"/>
                <a:ea typeface="Cabin"/>
                <a:cs typeface="Cabin"/>
                <a:sym typeface="Cabin"/>
              </a:defRPr>
            </a:lvl4pPr>
            <a:lvl5pPr marL="2193533" marR="0" lvl="4" indent="0" algn="l" rtl="0">
              <a:lnSpc>
                <a:spcPct val="100000"/>
              </a:lnSpc>
              <a:spcBef>
                <a:spcPts val="800"/>
              </a:spcBef>
              <a:spcAft>
                <a:spcPts val="0"/>
              </a:spcAft>
              <a:buClr>
                <a:srgbClr val="888888"/>
              </a:buClr>
              <a:buFont typeface="Merriweather Sans"/>
              <a:buNone/>
              <a:defRPr sz="1900" b="0" i="0" u="none" strike="noStrike" cap="none">
                <a:solidFill>
                  <a:srgbClr val="888888"/>
                </a:solidFill>
                <a:latin typeface="Cabin"/>
                <a:ea typeface="Cabin"/>
                <a:cs typeface="Cabin"/>
                <a:sym typeface="Cabin"/>
              </a:defRPr>
            </a:lvl5pPr>
            <a:lvl6pPr marL="2741925" marR="0" lvl="5"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6pPr>
            <a:lvl7pPr marL="3290295" marR="0" lvl="6"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7pPr>
            <a:lvl8pPr marL="3838684" marR="0" lvl="7"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8pPr>
            <a:lvl9pPr marL="4387064" marR="0" lvl="8" indent="0"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9pPr>
          </a:lstStyle>
          <a:p>
            <a:endParaRPr/>
          </a:p>
        </p:txBody>
      </p:sp>
      <p:pic>
        <p:nvPicPr>
          <p:cNvPr id="76" name="Shape 7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99779" y="424205"/>
            <a:ext cx="2640000" cy="2610720"/>
          </a:xfrm>
          <a:prstGeom prst="rect">
            <a:avLst/>
          </a:prstGeom>
          <a:noFill/>
          <a:ln>
            <a:noFill/>
          </a:ln>
        </p:spPr>
      </p:pic>
    </p:spTree>
    <p:extLst>
      <p:ext uri="{BB962C8B-B14F-4D97-AF65-F5344CB8AC3E}">
        <p14:creationId xmlns:p14="http://schemas.microsoft.com/office/powerpoint/2010/main" val="146690776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cSld name="4_Title Slide">
    <p:spTree>
      <p:nvGrpSpPr>
        <p:cNvPr id="1" name="Shape 83"/>
        <p:cNvGrpSpPr/>
        <p:nvPr/>
      </p:nvGrpSpPr>
      <p:grpSpPr>
        <a:xfrm>
          <a:off x="0" y="0"/>
          <a:ext cx="0" cy="0"/>
          <a:chOff x="0" y="0"/>
          <a:chExt cx="0" cy="0"/>
        </a:xfrm>
      </p:grpSpPr>
      <p:sp>
        <p:nvSpPr>
          <p:cNvPr id="84" name="Shape 84"/>
          <p:cNvSpPr txBox="1">
            <a:spLocks noGrp="1"/>
          </p:cNvSpPr>
          <p:nvPr>
            <p:ph type="ctrTitle"/>
          </p:nvPr>
        </p:nvSpPr>
        <p:spPr>
          <a:xfrm>
            <a:off x="1953504" y="3512843"/>
            <a:ext cx="9875520" cy="1203840"/>
          </a:xfrm>
          <a:prstGeom prst="rect">
            <a:avLst/>
          </a:prstGeom>
          <a:noFill/>
          <a:ln>
            <a:noFill/>
          </a:ln>
        </p:spPr>
        <p:txBody>
          <a:bodyPr lIns="109671" tIns="109671" rIns="109671" bIns="109671" anchor="ctr" anchorCtr="0"/>
          <a:lstStyle>
            <a:lvl1pPr marL="0" marR="0" lvl="0" indent="0" algn="l" rtl="0">
              <a:lnSpc>
                <a:spcPct val="90000"/>
              </a:lnSpc>
              <a:spcBef>
                <a:spcPts val="0"/>
              </a:spcBef>
              <a:spcAft>
                <a:spcPts val="0"/>
              </a:spcAft>
              <a:buClr>
                <a:srgbClr val="435464"/>
              </a:buClr>
              <a:buFont typeface="Cabin"/>
              <a:buNone/>
              <a:defRPr sz="4300" b="1" i="0" u="none" strike="noStrike" cap="none">
                <a:solidFill>
                  <a:srgbClr val="435464"/>
                </a:solidFill>
                <a:latin typeface="Cabin"/>
                <a:ea typeface="Cabin"/>
                <a:cs typeface="Cabin"/>
                <a:sym typeface="Cabin"/>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endParaRPr/>
          </a:p>
        </p:txBody>
      </p:sp>
      <p:sp>
        <p:nvSpPr>
          <p:cNvPr id="85" name="Shape 85"/>
          <p:cNvSpPr txBox="1">
            <a:spLocks noGrp="1"/>
          </p:cNvSpPr>
          <p:nvPr>
            <p:ph type="subTitle" idx="1"/>
          </p:nvPr>
        </p:nvSpPr>
        <p:spPr>
          <a:xfrm>
            <a:off x="2306179" y="4546928"/>
            <a:ext cx="9875520" cy="504480"/>
          </a:xfrm>
          <a:prstGeom prst="rect">
            <a:avLst/>
          </a:prstGeom>
          <a:noFill/>
          <a:ln>
            <a:noFill/>
          </a:ln>
        </p:spPr>
        <p:txBody>
          <a:bodyPr lIns="109671" tIns="109671" rIns="109671" bIns="109671" anchor="t" anchorCtr="0"/>
          <a:lstStyle>
            <a:lvl1pPr marL="0" marR="0" lvl="0" indent="0" algn="l" rtl="0">
              <a:lnSpc>
                <a:spcPct val="90000"/>
              </a:lnSpc>
              <a:spcBef>
                <a:spcPts val="0"/>
              </a:spcBef>
              <a:spcAft>
                <a:spcPts val="0"/>
              </a:spcAft>
              <a:buClr>
                <a:srgbClr val="435464"/>
              </a:buClr>
              <a:buFont typeface="Arial"/>
              <a:buNone/>
              <a:defRPr sz="2400" b="0" i="0" u="none" strike="noStrike" cap="none">
                <a:solidFill>
                  <a:srgbClr val="435464"/>
                </a:solidFill>
                <a:latin typeface="Cabin"/>
                <a:ea typeface="Cabin"/>
                <a:cs typeface="Cabin"/>
                <a:sym typeface="Cabin"/>
              </a:defRPr>
            </a:lvl1pPr>
            <a:lvl2pPr marL="548385" marR="0" lvl="1" indent="-20318" algn="l" rtl="0">
              <a:lnSpc>
                <a:spcPct val="100000"/>
              </a:lnSpc>
              <a:spcBef>
                <a:spcPts val="800"/>
              </a:spcBef>
              <a:spcAft>
                <a:spcPts val="0"/>
              </a:spcAft>
              <a:buClr>
                <a:srgbClr val="888888"/>
              </a:buClr>
              <a:buFont typeface="Merriweather Sans"/>
              <a:buNone/>
              <a:defRPr sz="2400" b="0" i="0" u="none" strike="noStrike" cap="none">
                <a:solidFill>
                  <a:srgbClr val="888888"/>
                </a:solidFill>
                <a:latin typeface="Cabin"/>
                <a:ea typeface="Cabin"/>
                <a:cs typeface="Cabin"/>
                <a:sym typeface="Cabin"/>
              </a:defRPr>
            </a:lvl2pPr>
            <a:lvl3pPr marL="1096765" marR="0" lvl="2" indent="-20318" algn="l" rtl="0">
              <a:lnSpc>
                <a:spcPct val="100000"/>
              </a:lnSpc>
              <a:spcBef>
                <a:spcPts val="800"/>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3pPr>
            <a:lvl4pPr marL="1645147" marR="0" lvl="3" indent="0" algn="l" rtl="0">
              <a:lnSpc>
                <a:spcPct val="100000"/>
              </a:lnSpc>
              <a:spcBef>
                <a:spcPts val="800"/>
              </a:spcBef>
              <a:spcAft>
                <a:spcPts val="0"/>
              </a:spcAft>
              <a:buClr>
                <a:srgbClr val="888888"/>
              </a:buClr>
              <a:buFont typeface="Merriweather Sans"/>
              <a:buNone/>
              <a:defRPr sz="1900" b="0" i="0" u="none" strike="noStrike" cap="none">
                <a:solidFill>
                  <a:srgbClr val="888888"/>
                </a:solidFill>
                <a:latin typeface="Cabin"/>
                <a:ea typeface="Cabin"/>
                <a:cs typeface="Cabin"/>
                <a:sym typeface="Cabin"/>
              </a:defRPr>
            </a:lvl4pPr>
            <a:lvl5pPr marL="2193533" marR="0" lvl="4" indent="0" algn="l" rtl="0">
              <a:lnSpc>
                <a:spcPct val="100000"/>
              </a:lnSpc>
              <a:spcBef>
                <a:spcPts val="800"/>
              </a:spcBef>
              <a:spcAft>
                <a:spcPts val="0"/>
              </a:spcAft>
              <a:buClr>
                <a:srgbClr val="888888"/>
              </a:buClr>
              <a:buFont typeface="Merriweather Sans"/>
              <a:buNone/>
              <a:defRPr sz="1900" b="0" i="0" u="none" strike="noStrike" cap="none">
                <a:solidFill>
                  <a:srgbClr val="888888"/>
                </a:solidFill>
                <a:latin typeface="Cabin"/>
                <a:ea typeface="Cabin"/>
                <a:cs typeface="Cabin"/>
                <a:sym typeface="Cabin"/>
              </a:defRPr>
            </a:lvl5pPr>
            <a:lvl6pPr marL="2741925" marR="0" lvl="5"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6pPr>
            <a:lvl7pPr marL="3290295" marR="0" lvl="6"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7pPr>
            <a:lvl8pPr marL="3838684" marR="0" lvl="7" indent="-20318"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8pPr>
            <a:lvl9pPr marL="4387064" marR="0" lvl="8" indent="0" algn="l" rtl="0">
              <a:lnSpc>
                <a:spcPct val="100000"/>
              </a:lnSpc>
              <a:spcBef>
                <a:spcPts val="480"/>
              </a:spcBef>
              <a:spcAft>
                <a:spcPts val="0"/>
              </a:spcAft>
              <a:buClr>
                <a:srgbClr val="888888"/>
              </a:buClr>
              <a:buFont typeface="Arial"/>
              <a:buNone/>
              <a:defRPr sz="2400" b="0" i="0" u="none" strike="noStrike" cap="none">
                <a:solidFill>
                  <a:srgbClr val="888888"/>
                </a:solidFill>
                <a:latin typeface="Arial"/>
                <a:ea typeface="Arial"/>
                <a:cs typeface="Arial"/>
                <a:sym typeface="Arial"/>
              </a:defRPr>
            </a:lvl9pPr>
          </a:lstStyle>
          <a:p>
            <a:endParaRPr/>
          </a:p>
        </p:txBody>
      </p:sp>
      <p:pic>
        <p:nvPicPr>
          <p:cNvPr id="86" name="Shape 8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99779" y="424205"/>
            <a:ext cx="2640000" cy="2610720"/>
          </a:xfrm>
          <a:prstGeom prst="rect">
            <a:avLst/>
          </a:prstGeom>
          <a:noFill/>
          <a:ln>
            <a:noFill/>
          </a:ln>
        </p:spPr>
      </p:pic>
    </p:spTree>
    <p:extLst>
      <p:ext uri="{BB962C8B-B14F-4D97-AF65-F5344CB8AC3E}">
        <p14:creationId xmlns:p14="http://schemas.microsoft.com/office/powerpoint/2010/main" val="20269674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s and outp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Content Placeholder 3"/>
          <p:cNvSpPr>
            <a:spLocks noGrp="1"/>
          </p:cNvSpPr>
          <p:nvPr>
            <p:ph sz="quarter" idx="11" hasCustomPrompt="1"/>
          </p:nvPr>
        </p:nvSpPr>
        <p:spPr bwMode="white">
          <a:xfrm>
            <a:off x="609600" y="3658797"/>
            <a:ext cx="13408762" cy="344800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sp>
        <p:nvSpPr>
          <p:cNvPr id="7" name="Text Placeholder 4"/>
          <p:cNvSpPr>
            <a:spLocks noGrp="1"/>
          </p:cNvSpPr>
          <p:nvPr>
            <p:ph type="body" sz="quarter" idx="10"/>
          </p:nvPr>
        </p:nvSpPr>
        <p:spPr>
          <a:xfrm>
            <a:off x="609600" y="1670584"/>
            <a:ext cx="13408762" cy="1837556"/>
          </a:xfrm>
        </p:spPr>
        <p:txBody>
          <a:bodyPr>
            <a:noAutofit/>
          </a:bodyPr>
          <a:lstStyle>
            <a:lvl1pPr>
              <a:defRPr baseline="0"/>
            </a:lvl1pPr>
            <a:lvl2pPr>
              <a:defRPr baseline="0"/>
            </a:lvl2pPr>
            <a:lvl3pPr>
              <a:defRPr baseline="0"/>
            </a:lvl3pPr>
            <a:lvl4pPr>
              <a:defRPr baseline="0"/>
            </a:lvl4pPr>
            <a:lvl5pPr>
              <a:defRPr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8432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96"/>
        <p:cNvGrpSpPr/>
        <p:nvPr/>
      </p:nvGrpSpPr>
      <p:grpSpPr>
        <a:xfrm>
          <a:off x="0" y="0"/>
          <a:ext cx="0" cy="0"/>
          <a:chOff x="0" y="0"/>
          <a:chExt cx="0" cy="0"/>
        </a:xfrm>
      </p:grpSpPr>
      <p:sp>
        <p:nvSpPr>
          <p:cNvPr id="97" name="Shape 97"/>
          <p:cNvSpPr txBox="1">
            <a:spLocks noGrp="1"/>
          </p:cNvSpPr>
          <p:nvPr>
            <p:ph type="ctrTitle"/>
          </p:nvPr>
        </p:nvSpPr>
        <p:spPr>
          <a:xfrm>
            <a:off x="609600" y="2911001"/>
            <a:ext cx="10986720" cy="1203840"/>
          </a:xfrm>
          <a:prstGeom prst="rect">
            <a:avLst/>
          </a:prstGeom>
          <a:noFill/>
          <a:ln>
            <a:noFill/>
          </a:ln>
        </p:spPr>
        <p:txBody>
          <a:bodyPr lIns="109671" tIns="109671" rIns="109671" bIns="109671" anchor="b" anchorCtr="0"/>
          <a:lstStyle>
            <a:lvl1pPr marL="0" marR="0" lvl="0" indent="0" algn="l" rtl="0">
              <a:lnSpc>
                <a:spcPct val="90000"/>
              </a:lnSpc>
              <a:spcBef>
                <a:spcPts val="0"/>
              </a:spcBef>
              <a:spcAft>
                <a:spcPts val="0"/>
              </a:spcAft>
              <a:buClr>
                <a:schemeClr val="accent1"/>
              </a:buClr>
              <a:buFont typeface="Raleway"/>
              <a:buNone/>
              <a:defRPr sz="5300" b="0" i="0" u="none" strike="noStrike" cap="none">
                <a:solidFill>
                  <a:schemeClr val="accent1"/>
                </a:solidFill>
                <a:latin typeface="Raleway"/>
                <a:ea typeface="Raleway"/>
                <a:cs typeface="Raleway"/>
                <a:sym typeface="Raleway"/>
              </a:defRPr>
            </a:lvl1pPr>
            <a:lvl2pPr lvl="1" indent="0" rtl="0">
              <a:spcBef>
                <a:spcPts val="0"/>
              </a:spcBef>
              <a:buFont typeface="Arial"/>
              <a:buNone/>
              <a:defRPr sz="2300"/>
            </a:lvl2pPr>
            <a:lvl3pPr lvl="2" indent="0" rtl="0">
              <a:spcBef>
                <a:spcPts val="0"/>
              </a:spcBef>
              <a:buFont typeface="Arial"/>
              <a:buNone/>
              <a:defRPr sz="2300"/>
            </a:lvl3pPr>
            <a:lvl4pPr lvl="3" indent="0" rtl="0">
              <a:spcBef>
                <a:spcPts val="0"/>
              </a:spcBef>
              <a:buFont typeface="Arial"/>
              <a:buNone/>
              <a:defRPr sz="2300"/>
            </a:lvl4pPr>
            <a:lvl5pPr lvl="4" indent="0" rtl="0">
              <a:spcBef>
                <a:spcPts val="0"/>
              </a:spcBef>
              <a:buFont typeface="Arial"/>
              <a:buNone/>
              <a:defRPr sz="2300"/>
            </a:lvl5pPr>
            <a:lvl6pPr lvl="5" indent="0" rtl="0">
              <a:spcBef>
                <a:spcPts val="0"/>
              </a:spcBef>
              <a:buFont typeface="Arial"/>
              <a:buNone/>
              <a:defRPr sz="2300"/>
            </a:lvl6pPr>
            <a:lvl7pPr lvl="6" indent="0" rtl="0">
              <a:spcBef>
                <a:spcPts val="0"/>
              </a:spcBef>
              <a:buFont typeface="Arial"/>
              <a:buNone/>
              <a:defRPr sz="2300"/>
            </a:lvl7pPr>
            <a:lvl8pPr lvl="7" indent="0" rtl="0">
              <a:spcBef>
                <a:spcPts val="0"/>
              </a:spcBef>
              <a:buFont typeface="Arial"/>
              <a:buNone/>
              <a:defRPr sz="2300"/>
            </a:lvl8pPr>
            <a:lvl9pPr lvl="8" indent="0" rtl="0">
              <a:spcBef>
                <a:spcPts val="0"/>
              </a:spcBef>
              <a:buFont typeface="Arial"/>
              <a:buNone/>
              <a:defRPr sz="2300"/>
            </a:lvl9pPr>
          </a:lstStyle>
          <a:p>
            <a:endParaRPr/>
          </a:p>
        </p:txBody>
      </p:sp>
      <p:sp>
        <p:nvSpPr>
          <p:cNvPr id="98" name="Shape 98"/>
          <p:cNvSpPr txBox="1">
            <a:spLocks noGrp="1"/>
          </p:cNvSpPr>
          <p:nvPr>
            <p:ph type="subTitle" idx="1"/>
          </p:nvPr>
        </p:nvSpPr>
        <p:spPr>
          <a:xfrm>
            <a:off x="609600" y="4114802"/>
            <a:ext cx="10986720" cy="553920"/>
          </a:xfrm>
          <a:prstGeom prst="rect">
            <a:avLst/>
          </a:prstGeom>
          <a:noFill/>
          <a:ln>
            <a:noFill/>
          </a:ln>
        </p:spPr>
        <p:txBody>
          <a:bodyPr lIns="109671" tIns="109671" rIns="109671" bIns="109671" anchor="t" anchorCtr="0"/>
          <a:lstStyle>
            <a:lvl1pPr marL="0" marR="0" lvl="0" indent="0" algn="l" rtl="0">
              <a:lnSpc>
                <a:spcPct val="90000"/>
              </a:lnSpc>
              <a:spcBef>
                <a:spcPts val="0"/>
              </a:spcBef>
              <a:spcAft>
                <a:spcPts val="800"/>
              </a:spcAft>
              <a:buClr>
                <a:srgbClr val="3E4346"/>
              </a:buClr>
              <a:buFont typeface="Arial"/>
              <a:buNone/>
              <a:defRPr sz="2400" b="0" i="0" u="none" strike="noStrike" cap="none">
                <a:solidFill>
                  <a:srgbClr val="3E4346"/>
                </a:solidFill>
                <a:latin typeface="Raleway"/>
                <a:ea typeface="Raleway"/>
                <a:cs typeface="Raleway"/>
                <a:sym typeface="Raleway"/>
              </a:defRPr>
            </a:lvl1pPr>
            <a:lvl2pPr marL="548385"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765"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147"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533"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1925" marR="0" lvl="5" indent="-20318" algn="ctr" rtl="0">
              <a:lnSpc>
                <a:spcPct val="100000"/>
              </a:lnSpc>
              <a:spcBef>
                <a:spcPts val="480"/>
              </a:spcBef>
              <a:spcAft>
                <a:spcPts val="0"/>
              </a:spcAft>
              <a:buClr>
                <a:srgbClr val="909192"/>
              </a:buClr>
              <a:buFont typeface="Arial"/>
              <a:buNone/>
              <a:defRPr sz="2400" b="0" i="0" u="none" strike="noStrike" cap="none">
                <a:solidFill>
                  <a:srgbClr val="909192"/>
                </a:solidFill>
                <a:latin typeface="Raleway"/>
                <a:ea typeface="Raleway"/>
                <a:cs typeface="Raleway"/>
                <a:sym typeface="Raleway"/>
              </a:defRPr>
            </a:lvl6pPr>
            <a:lvl7pPr marL="3290295" marR="0" lvl="6" indent="-20318" algn="ctr" rtl="0">
              <a:lnSpc>
                <a:spcPct val="100000"/>
              </a:lnSpc>
              <a:spcBef>
                <a:spcPts val="480"/>
              </a:spcBef>
              <a:spcAft>
                <a:spcPts val="0"/>
              </a:spcAft>
              <a:buClr>
                <a:srgbClr val="909192"/>
              </a:buClr>
              <a:buFont typeface="Arial"/>
              <a:buNone/>
              <a:defRPr sz="2400" b="0" i="0" u="none" strike="noStrike" cap="none">
                <a:solidFill>
                  <a:srgbClr val="909192"/>
                </a:solidFill>
                <a:latin typeface="Raleway"/>
                <a:ea typeface="Raleway"/>
                <a:cs typeface="Raleway"/>
                <a:sym typeface="Raleway"/>
              </a:defRPr>
            </a:lvl7pPr>
            <a:lvl8pPr marL="3838684" marR="0" lvl="7" indent="-20318" algn="ctr" rtl="0">
              <a:lnSpc>
                <a:spcPct val="100000"/>
              </a:lnSpc>
              <a:spcBef>
                <a:spcPts val="480"/>
              </a:spcBef>
              <a:spcAft>
                <a:spcPts val="0"/>
              </a:spcAft>
              <a:buClr>
                <a:srgbClr val="909192"/>
              </a:buClr>
              <a:buFont typeface="Arial"/>
              <a:buNone/>
              <a:defRPr sz="2400" b="0" i="0" u="none" strike="noStrike" cap="none">
                <a:solidFill>
                  <a:srgbClr val="909192"/>
                </a:solidFill>
                <a:latin typeface="Raleway"/>
                <a:ea typeface="Raleway"/>
                <a:cs typeface="Raleway"/>
                <a:sym typeface="Raleway"/>
              </a:defRPr>
            </a:lvl8pPr>
            <a:lvl9pPr marL="4387064" marR="0" lvl="8" indent="-20318" algn="ctr" rtl="0">
              <a:lnSpc>
                <a:spcPct val="100000"/>
              </a:lnSpc>
              <a:spcBef>
                <a:spcPts val="480"/>
              </a:spcBef>
              <a:spcAft>
                <a:spcPts val="0"/>
              </a:spcAft>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
        <p:nvSpPr>
          <p:cNvPr id="99" name="Shape 99"/>
          <p:cNvSpPr txBox="1">
            <a:spLocks noGrp="1"/>
          </p:cNvSpPr>
          <p:nvPr>
            <p:ph type="body" idx="2"/>
          </p:nvPr>
        </p:nvSpPr>
        <p:spPr>
          <a:xfrm>
            <a:off x="609600" y="5558701"/>
            <a:ext cx="10986720" cy="487680"/>
          </a:xfrm>
          <a:prstGeom prst="rect">
            <a:avLst/>
          </a:prstGeom>
          <a:noFill/>
          <a:ln>
            <a:noFill/>
          </a:ln>
        </p:spPr>
        <p:txBody>
          <a:bodyPr lIns="109671" tIns="109671" rIns="109671" bIns="109671" anchor="t" anchorCtr="0"/>
          <a:lstStyle>
            <a:lvl1pPr marL="0" marR="0" lvl="0" indent="0" algn="l" rtl="0">
              <a:lnSpc>
                <a:spcPct val="90000"/>
              </a:lnSpc>
              <a:spcBef>
                <a:spcPts val="800"/>
              </a:spcBef>
              <a:spcAft>
                <a:spcPts val="800"/>
              </a:spcAft>
              <a:buClr>
                <a:srgbClr val="3E4346"/>
              </a:buClr>
              <a:buFont typeface="Arial"/>
              <a:buNone/>
              <a:defRPr sz="1900" b="0" i="0" u="none" strike="noStrike" cap="none">
                <a:solidFill>
                  <a:srgbClr val="3E4346"/>
                </a:solidFill>
                <a:latin typeface="Raleway"/>
                <a:ea typeface="Raleway"/>
                <a:cs typeface="Raleway"/>
                <a:sym typeface="Raleway"/>
              </a:defRPr>
            </a:lvl1pPr>
            <a:lvl2pPr marL="284342" marR="0" lvl="1" indent="0" algn="l" rtl="0">
              <a:lnSpc>
                <a:spcPct val="90000"/>
              </a:lnSpc>
              <a:spcBef>
                <a:spcPts val="800"/>
              </a:spcBef>
              <a:spcAft>
                <a:spcPts val="800"/>
              </a:spcAft>
              <a:buClr>
                <a:schemeClr val="accent2"/>
              </a:buClr>
              <a:buFont typeface="Arial"/>
              <a:buNone/>
              <a:defRPr sz="1900" b="1" i="0" u="none" strike="noStrike" cap="none">
                <a:solidFill>
                  <a:schemeClr val="accent2"/>
                </a:solidFill>
                <a:latin typeface="Raleway"/>
                <a:ea typeface="Raleway"/>
                <a:cs typeface="Raleway"/>
                <a:sym typeface="Raleway"/>
              </a:defRPr>
            </a:lvl2pPr>
            <a:lvl3pPr marL="548385" marR="0" lvl="2" indent="-20318"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3pPr>
            <a:lvl4pPr marL="751487" marR="0" lvl="3"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4pPr>
            <a:lvl5pPr marL="954607" marR="0" lvl="4"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5pPr>
            <a:lvl6pPr marL="3005954" marR="0" lvl="5"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324" marR="0" lvl="6"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719" marR="0" lvl="7"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106" marR="0" lvl="8"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100" name="Shape 10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1744840" y="5450318"/>
            <a:ext cx="2276160" cy="2230560"/>
          </a:xfrm>
          <a:prstGeom prst="rect">
            <a:avLst/>
          </a:prstGeom>
          <a:noFill/>
          <a:ln>
            <a:noFill/>
          </a:ln>
        </p:spPr>
      </p:pic>
    </p:spTree>
    <p:extLst>
      <p:ext uri="{BB962C8B-B14F-4D97-AF65-F5344CB8AC3E}">
        <p14:creationId xmlns:p14="http://schemas.microsoft.com/office/powerpoint/2010/main" val="184598368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2_Bullets">
    <p:bg>
      <p:bgPr>
        <a:solidFill>
          <a:schemeClr val="lt1"/>
        </a:solidFill>
        <a:effectLst/>
      </p:bgPr>
    </p:bg>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609605" y="548637"/>
            <a:ext cx="8319360" cy="664800"/>
          </a:xfrm>
          <a:prstGeom prst="rect">
            <a:avLst/>
          </a:prstGeom>
          <a:noFill/>
          <a:ln>
            <a:noFill/>
          </a:ln>
        </p:spPr>
        <p:txBody>
          <a:bodyPr lIns="109671" tIns="109671" rIns="109671" bIns="109671" anchor="t" anchorCtr="0"/>
          <a:lstStyle>
            <a:lvl1pPr marL="0" marR="0" lvl="0" indent="0" algn="l" rtl="0">
              <a:lnSpc>
                <a:spcPct val="90000"/>
              </a:lnSpc>
              <a:spcBef>
                <a:spcPts val="0"/>
              </a:spcBef>
              <a:spcAft>
                <a:spcPts val="0"/>
              </a:spcAft>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300"/>
            </a:lvl2pPr>
            <a:lvl3pPr lvl="2" indent="0" rtl="0">
              <a:spcBef>
                <a:spcPts val="0"/>
              </a:spcBef>
              <a:buFont typeface="Arial"/>
              <a:buNone/>
              <a:defRPr sz="2300"/>
            </a:lvl3pPr>
            <a:lvl4pPr lvl="3" indent="0" rtl="0">
              <a:spcBef>
                <a:spcPts val="0"/>
              </a:spcBef>
              <a:buFont typeface="Arial"/>
              <a:buNone/>
              <a:defRPr sz="2300"/>
            </a:lvl4pPr>
            <a:lvl5pPr lvl="4" indent="0" rtl="0">
              <a:spcBef>
                <a:spcPts val="0"/>
              </a:spcBef>
              <a:buFont typeface="Arial"/>
              <a:buNone/>
              <a:defRPr sz="2300"/>
            </a:lvl5pPr>
            <a:lvl6pPr lvl="5" indent="0" rtl="0">
              <a:spcBef>
                <a:spcPts val="0"/>
              </a:spcBef>
              <a:buFont typeface="Arial"/>
              <a:buNone/>
              <a:defRPr sz="2300"/>
            </a:lvl6pPr>
            <a:lvl7pPr lvl="6" indent="0" rtl="0">
              <a:spcBef>
                <a:spcPts val="0"/>
              </a:spcBef>
              <a:buFont typeface="Arial"/>
              <a:buNone/>
              <a:defRPr sz="2300"/>
            </a:lvl7pPr>
            <a:lvl8pPr lvl="7" indent="0" rtl="0">
              <a:spcBef>
                <a:spcPts val="0"/>
              </a:spcBef>
              <a:buFont typeface="Arial"/>
              <a:buNone/>
              <a:defRPr sz="2300"/>
            </a:lvl8pPr>
            <a:lvl9pPr lvl="8" indent="0" rtl="0">
              <a:spcBef>
                <a:spcPts val="0"/>
              </a:spcBef>
              <a:buFont typeface="Arial"/>
              <a:buNone/>
              <a:defRPr sz="2300"/>
            </a:lvl9pPr>
          </a:lstStyle>
          <a:p>
            <a:endParaRPr/>
          </a:p>
        </p:txBody>
      </p:sp>
      <p:sp>
        <p:nvSpPr>
          <p:cNvPr id="103" name="Shape 103"/>
          <p:cNvSpPr txBox="1">
            <a:spLocks noGrp="1"/>
          </p:cNvSpPr>
          <p:nvPr>
            <p:ph type="body" idx="1"/>
          </p:nvPr>
        </p:nvSpPr>
        <p:spPr>
          <a:xfrm>
            <a:off x="609605" y="2194560"/>
            <a:ext cx="8319360" cy="4811520"/>
          </a:xfrm>
          <a:prstGeom prst="rect">
            <a:avLst/>
          </a:prstGeom>
          <a:noFill/>
          <a:ln>
            <a:noFill/>
          </a:ln>
        </p:spPr>
        <p:txBody>
          <a:bodyPr lIns="109671" tIns="109671" rIns="109671" bIns="109671"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06" marR="0" lvl="2" indent="0"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12" marR="0" lvl="3" indent="-4063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317" marR="0" lvl="4" indent="-4063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954" marR="0" lvl="5"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324" marR="0" lvl="6"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719" marR="0" lvl="7"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106" marR="0" lvl="8"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104" name="Shape 104"/>
          <p:cNvSpPr/>
          <p:nvPr/>
        </p:nvSpPr>
        <p:spPr>
          <a:xfrm>
            <a:off x="8928769" y="584"/>
            <a:ext cx="5701439" cy="8228640"/>
          </a:xfrm>
          <a:prstGeom prst="rect">
            <a:avLst/>
          </a:prstGeom>
          <a:solidFill>
            <a:schemeClr val="accent1"/>
          </a:solidFill>
          <a:ln>
            <a:noFill/>
          </a:ln>
        </p:spPr>
        <p:txBody>
          <a:bodyPr lIns="537590" tIns="2042886" rIns="109671" bIns="54830" anchor="t" anchorCtr="0">
            <a:noAutofit/>
          </a:bodyPr>
          <a:lstStyle/>
          <a:p>
            <a:pPr defTabSz="822596">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12888904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110"/>
        <p:cNvGrpSpPr/>
        <p:nvPr/>
      </p:nvGrpSpPr>
      <p:grpSpPr>
        <a:xfrm>
          <a:off x="0" y="0"/>
          <a:ext cx="0" cy="0"/>
          <a:chOff x="0" y="0"/>
          <a:chExt cx="0" cy="0"/>
        </a:xfrm>
      </p:grpSpPr>
      <p:pic>
        <p:nvPicPr>
          <p:cNvPr id="111" name="Shape 111"/>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029200" y="1626482"/>
            <a:ext cx="4572000" cy="4512960"/>
          </a:xfrm>
          <a:prstGeom prst="rect">
            <a:avLst/>
          </a:prstGeom>
          <a:noFill/>
          <a:ln>
            <a:noFill/>
          </a:ln>
        </p:spPr>
      </p:pic>
    </p:spTree>
    <p:extLst>
      <p:ext uri="{BB962C8B-B14F-4D97-AF65-F5344CB8AC3E}">
        <p14:creationId xmlns:p14="http://schemas.microsoft.com/office/powerpoint/2010/main" val="153265116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cSld name="Bullets">
    <p:bg>
      <p:bgPr>
        <a:solidFill>
          <a:schemeClr val="lt1"/>
        </a:solidFill>
        <a:effectLst/>
      </p:bgPr>
    </p:bg>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609605" y="548637"/>
            <a:ext cx="13411200" cy="664800"/>
          </a:xfrm>
          <a:prstGeom prst="rect">
            <a:avLst/>
          </a:prstGeom>
          <a:noFill/>
          <a:ln>
            <a:noFill/>
          </a:ln>
        </p:spPr>
        <p:txBody>
          <a:bodyPr lIns="109671" tIns="109671" rIns="109671" bIns="109671" anchor="t" anchorCtr="0"/>
          <a:lstStyle>
            <a:lvl1pPr marL="0" marR="0" lvl="0" indent="0" algn="l" rtl="0">
              <a:lnSpc>
                <a:spcPct val="90000"/>
              </a:lnSpc>
              <a:spcBef>
                <a:spcPts val="0"/>
              </a:spcBef>
              <a:spcAft>
                <a:spcPts val="0"/>
              </a:spcAft>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300"/>
            </a:lvl2pPr>
            <a:lvl3pPr lvl="2" indent="0" rtl="0">
              <a:spcBef>
                <a:spcPts val="0"/>
              </a:spcBef>
              <a:buFont typeface="Arial"/>
              <a:buNone/>
              <a:defRPr sz="2300"/>
            </a:lvl3pPr>
            <a:lvl4pPr lvl="3" indent="0" rtl="0">
              <a:spcBef>
                <a:spcPts val="0"/>
              </a:spcBef>
              <a:buFont typeface="Arial"/>
              <a:buNone/>
              <a:defRPr sz="2300"/>
            </a:lvl4pPr>
            <a:lvl5pPr lvl="4" indent="0" rtl="0">
              <a:spcBef>
                <a:spcPts val="0"/>
              </a:spcBef>
              <a:buFont typeface="Arial"/>
              <a:buNone/>
              <a:defRPr sz="2300"/>
            </a:lvl5pPr>
            <a:lvl6pPr lvl="5" indent="0" rtl="0">
              <a:spcBef>
                <a:spcPts val="0"/>
              </a:spcBef>
              <a:buFont typeface="Arial"/>
              <a:buNone/>
              <a:defRPr sz="2300"/>
            </a:lvl6pPr>
            <a:lvl7pPr lvl="6" indent="0" rtl="0">
              <a:spcBef>
                <a:spcPts val="0"/>
              </a:spcBef>
              <a:buFont typeface="Arial"/>
              <a:buNone/>
              <a:defRPr sz="2300"/>
            </a:lvl7pPr>
            <a:lvl8pPr lvl="7" indent="0" rtl="0">
              <a:spcBef>
                <a:spcPts val="0"/>
              </a:spcBef>
              <a:buFont typeface="Arial"/>
              <a:buNone/>
              <a:defRPr sz="2300"/>
            </a:lvl8pPr>
            <a:lvl9pPr lvl="8" indent="0" rtl="0">
              <a:spcBef>
                <a:spcPts val="0"/>
              </a:spcBef>
              <a:buFont typeface="Arial"/>
              <a:buNone/>
              <a:defRPr sz="2300"/>
            </a:lvl9pPr>
          </a:lstStyle>
          <a:p>
            <a:endParaRPr/>
          </a:p>
        </p:txBody>
      </p:sp>
      <p:sp>
        <p:nvSpPr>
          <p:cNvPr id="115" name="Shape 115"/>
          <p:cNvSpPr txBox="1">
            <a:spLocks noGrp="1"/>
          </p:cNvSpPr>
          <p:nvPr>
            <p:ph type="body" idx="1"/>
          </p:nvPr>
        </p:nvSpPr>
        <p:spPr>
          <a:xfrm>
            <a:off x="609600" y="2194560"/>
            <a:ext cx="13408800" cy="4811520"/>
          </a:xfrm>
          <a:prstGeom prst="rect">
            <a:avLst/>
          </a:prstGeom>
          <a:noFill/>
          <a:ln>
            <a:noFill/>
          </a:ln>
        </p:spPr>
        <p:txBody>
          <a:bodyPr lIns="109671" tIns="109671" rIns="109671" bIns="109671"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06" marR="0" lvl="2" indent="0"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12" marR="0" lvl="3" indent="-4063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317" marR="0" lvl="4" indent="-4063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954" marR="0" lvl="5"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324" marR="0" lvl="6"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719" marR="0" lvl="7"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106" marR="0" lvl="8" indent="20318" algn="l" rtl="0">
              <a:lnSpc>
                <a:spcPct val="100000"/>
              </a:lnSpc>
              <a:spcBef>
                <a:spcPts val="480"/>
              </a:spcBef>
              <a:spcAft>
                <a:spcPts val="0"/>
              </a:spcAft>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116" name="Shape 11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41449815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2712378" y="3768404"/>
            <a:ext cx="9875520" cy="461608"/>
          </a:xfrm>
        </p:spPr>
        <p:txBody>
          <a:bodyPr lIns="82283" tIns="82283" rIns="82283" bIns="82283">
            <a:spAutoFit/>
          </a:bodyPr>
          <a:lstStyle>
            <a:lvl1pPr marL="0" indent="0">
              <a:buNone/>
              <a:defRPr sz="1900" b="0" baseline="0">
                <a:solidFill>
                  <a:schemeClr val="accent3">
                    <a:lumMod val="50000"/>
                  </a:schemeClr>
                </a:solidFill>
              </a:defRPr>
            </a:lvl1pPr>
            <a:lvl2pPr marL="278006" indent="0">
              <a:buNone/>
              <a:defRPr sz="1900" b="1"/>
            </a:lvl2pPr>
            <a:lvl3pPr marL="548407" indent="0">
              <a:buNone/>
              <a:defRPr sz="1900" b="1"/>
            </a:lvl3pPr>
            <a:lvl4pPr marL="755955" indent="0">
              <a:buNone/>
              <a:defRPr sz="1900" b="1"/>
            </a:lvl4pPr>
            <a:lvl5pPr marL="961626" indent="0">
              <a:buNone/>
              <a:defRPr sz="19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771780"/>
      </p:ext>
    </p:extLst>
  </p:cSld>
  <p:clrMapOvr>
    <a:masterClrMapping/>
  </p:clrMapOvr>
  <p:transition xmlns:p14="http://schemas.microsoft.com/office/powerpoint/2010/main" spd="med">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585037" y="1670583"/>
            <a:ext cx="13408762" cy="4811359"/>
          </a:xfrm>
        </p:spPr>
        <p:txBody>
          <a:bodyPr>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43482102"/>
      </p:ext>
    </p:extLst>
  </p:cSld>
  <p:clrMapOvr>
    <a:masterClrMapping/>
  </p:clrMapOvr>
  <p:transition xmlns:p14="http://schemas.microsoft.com/office/powerpoint/2010/main" spd="med">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008994" y="2084367"/>
            <a:ext cx="12981323" cy="5022432"/>
          </a:xfrm>
          <a:solidFill>
            <a:schemeClr val="tx2"/>
          </a:solidFill>
          <a:ln w="12700">
            <a:solidFill>
              <a:schemeClr val="tx2"/>
            </a:solidFill>
            <a:prstDash val="dash"/>
          </a:ln>
        </p:spPr>
        <p:txBody>
          <a:bodyPr lIns="82283" tIns="41143" rIns="82283" bIns="41143">
            <a:noAutofit/>
          </a:bodyPr>
          <a:lstStyle>
            <a:lvl1pPr marL="0" marR="0" indent="0" algn="l" defTabSz="1096763"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solidFill>
            <a:schemeClr val="tx2"/>
          </a:solidFill>
        </p:spPr>
        <p:txBody>
          <a:bodyPr lIns="82283"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015097" y="2905664"/>
            <a:ext cx="12978765" cy="501491"/>
          </a:xfrm>
          <a:solidFill>
            <a:schemeClr val="accent1">
              <a:alpha val="60000"/>
            </a:schemeClr>
          </a:solidFill>
          <a:ln>
            <a:solidFill>
              <a:schemeClr val="accent1">
                <a:lumMod val="75000"/>
              </a:schemeClr>
            </a:solidFill>
          </a:ln>
        </p:spPr>
        <p:txBody>
          <a:bodyPr anchor="ctr">
            <a:noAutofit/>
          </a:bodyPr>
          <a:lstStyle>
            <a:lvl1pPr algn="l">
              <a:defRPr sz="39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300"/>
            </a:lvl1pPr>
          </a:lstStyle>
          <a:p>
            <a:r>
              <a:rPr lang="en-US"/>
              <a:t>Click to edit Master title style</a:t>
            </a:r>
            <a:endParaRPr lang="en-US" dirty="0"/>
          </a:p>
        </p:txBody>
      </p:sp>
    </p:spTree>
    <p:extLst>
      <p:ext uri="{BB962C8B-B14F-4D97-AF65-F5344CB8AC3E}">
        <p14:creationId xmlns:p14="http://schemas.microsoft.com/office/powerpoint/2010/main" val="130099848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4"/>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solidFill>
            <a:schemeClr val="tx2"/>
          </a:solidFill>
          <a:ln w="12700">
            <a:solidFill>
              <a:schemeClr val="tx2"/>
            </a:solidFill>
            <a:prstDash val="dash"/>
          </a:ln>
        </p:spPr>
        <p:txBody>
          <a:bodyPr lIns="82283" tIns="41143" rIns="82283" bIns="41143">
            <a:normAutofit/>
          </a:bodyPr>
          <a:lstStyle>
            <a:lvl1pPr marL="0" marR="0" indent="0" algn="l" defTabSz="1096763" rtl="0" eaLnBrk="1" fontAlgn="auto" latinLnBrk="0" hangingPunct="1">
              <a:lnSpc>
                <a:spcPct val="100000"/>
              </a:lnSpc>
              <a:spcBef>
                <a:spcPts val="720"/>
              </a:spcBef>
              <a:spcAft>
                <a:spcPts val="0"/>
              </a:spcAft>
              <a:buClrTx/>
              <a:buSzPct val="90000"/>
              <a:buFont typeface="Wingdings" charset="0"/>
              <a:buNone/>
              <a:tabLst/>
              <a:defRPr sz="25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548929" y="4499879"/>
            <a:ext cx="13441400" cy="2592693"/>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902989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548640" y="274344"/>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2084367"/>
            <a:ext cx="12981323" cy="5022432"/>
          </a:xfrm>
          <a:solidFill>
            <a:schemeClr val="accent4">
              <a:lumMod val="50000"/>
            </a:schemeClr>
          </a:solidFill>
          <a:ln w="12700">
            <a:solidFill>
              <a:schemeClr val="tx2"/>
            </a:solidFill>
            <a:prstDash val="dash"/>
          </a:ln>
        </p:spPr>
        <p:txBody>
          <a:bodyPr lIns="82283" tIns="41143" rIns="82283" bIns="41143">
            <a:noAutofit/>
          </a:bodyPr>
          <a:lstStyle>
            <a:lvl1pPr marL="0" marR="0" indent="0" algn="l" defTabSz="1096763"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solidFill>
            <a:schemeClr val="accent4">
              <a:lumMod val="50000"/>
            </a:schemeClr>
          </a:solidFill>
        </p:spPr>
        <p:txBody>
          <a:bodyPr lIns="82283"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015097" y="2905664"/>
            <a:ext cx="12978765" cy="501491"/>
          </a:xfrm>
          <a:solidFill>
            <a:schemeClr val="accent1">
              <a:alpha val="60000"/>
            </a:schemeClr>
          </a:solidFill>
          <a:ln>
            <a:solidFill>
              <a:schemeClr val="accent1">
                <a:lumMod val="75000"/>
              </a:schemeClr>
            </a:solidFill>
          </a:ln>
        </p:spPr>
        <p:txBody>
          <a:bodyPr anchor="ctr">
            <a:noAutofit/>
          </a:bodyPr>
          <a:lstStyle>
            <a:lvl1pPr algn="l">
              <a:defRPr sz="39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82173171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4"/>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solidFill>
            <a:schemeClr val="accent4">
              <a:lumMod val="50000"/>
            </a:schemeClr>
          </a:solidFill>
          <a:ln w="12700">
            <a:solidFill>
              <a:schemeClr val="tx2"/>
            </a:solidFill>
            <a:prstDash val="dash"/>
          </a:ln>
        </p:spPr>
        <p:txBody>
          <a:bodyPr lIns="82283" tIns="41143" rIns="82283" bIns="41143">
            <a:normAutofit/>
          </a:bodyPr>
          <a:lstStyle>
            <a:lvl1pPr marL="0" marR="0" indent="0" algn="l" defTabSz="1096763" rtl="0" eaLnBrk="1" fontAlgn="auto" latinLnBrk="0" hangingPunct="1">
              <a:lnSpc>
                <a:spcPct val="100000"/>
              </a:lnSpc>
              <a:spcBef>
                <a:spcPts val="720"/>
              </a:spcBef>
              <a:spcAft>
                <a:spcPts val="0"/>
              </a:spcAft>
              <a:buClrTx/>
              <a:buSzPct val="90000"/>
              <a:buFont typeface="Arial" pitchFamily="34" charset="0"/>
              <a:buNone/>
              <a:tabLst/>
              <a:defRPr sz="29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548929" y="4499879"/>
            <a:ext cx="13441400" cy="2592693"/>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7971788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593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42930" y="1203010"/>
            <a:ext cx="371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48640" y="274344"/>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1902379"/>
            <a:ext cx="12981323" cy="5356450"/>
          </a:xfrm>
          <a:ln w="12700">
            <a:solidFill>
              <a:schemeClr val="tx2"/>
            </a:solidFill>
            <a:prstDash val="dash"/>
          </a:ln>
        </p:spPr>
        <p:txBody>
          <a:bodyPr lIns="82283" tIns="41143" rIns="82283" bIns="41143">
            <a:normAutofit/>
          </a:bodyPr>
          <a:lstStyle>
            <a:lvl1pPr marL="0" marR="0" indent="0" algn="l" defTabSz="1096763"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vl2pPr>
              <a:defRPr sz="2900"/>
            </a:lvl2pPr>
            <a:lvl3pPr>
              <a:defRPr sz="2900"/>
            </a:lvl3pPr>
            <a:lvl4pPr>
              <a:defRPr sz="2900"/>
            </a:lvl4pPr>
            <a:lvl5pPr>
              <a:defRPr sz="2900"/>
            </a:lvl5pPr>
          </a:lstStyle>
          <a:p>
            <a:pPr lvl="0"/>
            <a:r>
              <a:rPr lang="en-US" dirty="0"/>
              <a:t>SOURCE</a:t>
            </a:r>
          </a:p>
        </p:txBody>
      </p:sp>
      <p:sp>
        <p:nvSpPr>
          <p:cNvPr id="5" name="Text Placeholder 4"/>
          <p:cNvSpPr>
            <a:spLocks noGrp="1"/>
          </p:cNvSpPr>
          <p:nvPr>
            <p:ph type="body" sz="quarter" idx="11" hasCustomPrompt="1"/>
          </p:nvPr>
        </p:nvSpPr>
        <p:spPr>
          <a:xfrm>
            <a:off x="1008996" y="1203444"/>
            <a:ext cx="12980275" cy="509752"/>
          </a:xfrm>
          <a:solidFill>
            <a:schemeClr val="bg1">
              <a:lumMod val="85000"/>
              <a:alpha val="50000"/>
            </a:schemeClr>
          </a:solidFill>
        </p:spPr>
        <p:txBody>
          <a:bodyPr lIns="82283" bIns="82283" anchor="ctr" anchorCtr="0">
            <a:noAutofit/>
          </a:bodyPr>
          <a:lstStyle>
            <a:lvl1pPr marL="0" indent="0">
              <a:buNone/>
              <a:defRPr sz="25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012001" y="3184479"/>
            <a:ext cx="12963847" cy="593105"/>
          </a:xfrm>
          <a:solidFill>
            <a:srgbClr val="FF0000">
              <a:alpha val="25000"/>
            </a:srgbClr>
          </a:solidFill>
        </p:spPr>
        <p:txBody>
          <a:bodyPr rIns="82283" bIns="534713">
            <a:noAutofit/>
          </a:bodyPr>
          <a:lstStyle>
            <a:lvl1pPr marL="0" indent="0" algn="r">
              <a:buFontTx/>
              <a:buNone/>
              <a:defRPr sz="39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021539" y="3786291"/>
            <a:ext cx="12963847" cy="563880"/>
          </a:xfrm>
          <a:solidFill>
            <a:srgbClr val="008000">
              <a:alpha val="25000"/>
            </a:srgbClr>
          </a:solidFill>
        </p:spPr>
        <p:txBody>
          <a:bodyPr rIns="82283" bIns="534713">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128050750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4"/>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2" y="1213473"/>
            <a:ext cx="13441396" cy="6025229"/>
          </a:xfrm>
          <a:ln w="12700">
            <a:solidFill>
              <a:schemeClr val="tx2"/>
            </a:solidFill>
            <a:prstDash val="dash"/>
          </a:ln>
        </p:spPr>
        <p:txBody>
          <a:bodyPr lIns="82283" tIns="41143" rIns="82283" bIns="41143">
            <a:normAutofit/>
          </a:bodyPr>
          <a:lstStyle>
            <a:lvl1pPr marL="0" marR="0" indent="0" algn="l" defTabSz="1096763" rtl="0" eaLnBrk="1" fontAlgn="auto" latinLnBrk="0" hangingPunct="1">
              <a:lnSpc>
                <a:spcPct val="100000"/>
              </a:lnSpc>
              <a:spcBef>
                <a:spcPts val="720"/>
              </a:spcBef>
              <a:spcAft>
                <a:spcPts val="0"/>
              </a:spcAft>
              <a:buClrTx/>
              <a:buSzPct val="90000"/>
              <a:buFont typeface="Arial" pitchFamily="34" charset="0"/>
              <a:buNone/>
              <a:tabLst/>
              <a:defRPr sz="25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549756" y="2498308"/>
            <a:ext cx="13433320" cy="593105"/>
          </a:xfrm>
          <a:solidFill>
            <a:srgbClr val="FF0000">
              <a:alpha val="25000"/>
            </a:srgbClr>
          </a:solidFill>
        </p:spPr>
        <p:txBody>
          <a:bodyPr rIns="82283" bIns="534713">
            <a:noAutofit/>
          </a:bodyPr>
          <a:lstStyle>
            <a:lvl1pPr marL="0" indent="0" algn="r">
              <a:buFontTx/>
              <a:buNone/>
              <a:defRPr sz="39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559296" y="3100113"/>
            <a:ext cx="13433320" cy="563880"/>
          </a:xfrm>
          <a:solidFill>
            <a:srgbClr val="008000">
              <a:alpha val="25000"/>
            </a:srgbClr>
          </a:solidFill>
        </p:spPr>
        <p:txBody>
          <a:bodyPr rIns="82283" bIns="534713">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291053681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4"/>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48" y="1213449"/>
            <a:ext cx="6579843" cy="6010576"/>
          </a:xfrm>
          <a:ln w="12700">
            <a:solidFill>
              <a:schemeClr val="tx2"/>
            </a:solidFill>
            <a:prstDash val="dash"/>
          </a:ln>
        </p:spPr>
        <p:txBody>
          <a:bodyPr lIns="82283" tIns="41143" rIns="82283" bIns="41143">
            <a:normAutofit/>
          </a:bodyPr>
          <a:lstStyle>
            <a:lvl1pPr marL="0" marR="0" indent="0" algn="l" defTabSz="1096763"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7410450" y="1213449"/>
            <a:ext cx="6579872" cy="6010576"/>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561977" y="2498308"/>
            <a:ext cx="6553200" cy="593105"/>
          </a:xfrm>
          <a:solidFill>
            <a:srgbClr val="FF0000">
              <a:alpha val="25000"/>
            </a:srgbClr>
          </a:solidFill>
        </p:spPr>
        <p:txBody>
          <a:bodyPr rIns="82283" bIns="534713">
            <a:noAutofit/>
          </a:bodyPr>
          <a:lstStyle>
            <a:lvl1pPr marL="0" indent="0" algn="r">
              <a:buFontTx/>
              <a:buNone/>
              <a:defRPr sz="39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559288" y="3100113"/>
            <a:ext cx="6555888" cy="563880"/>
          </a:xfrm>
          <a:solidFill>
            <a:srgbClr val="008000">
              <a:alpha val="25000"/>
            </a:srgbClr>
          </a:solidFill>
        </p:spPr>
        <p:txBody>
          <a:bodyPr rIns="82283" bIns="534713">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326659696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4"/>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ln w="12700">
            <a:solidFill>
              <a:schemeClr val="tx2"/>
            </a:solidFill>
            <a:prstDash val="dash"/>
          </a:ln>
        </p:spPr>
        <p:txBody>
          <a:bodyPr lIns="82283" tIns="41143" rIns="82283" bIns="41143">
            <a:normAutofit/>
          </a:bodyPr>
          <a:lstStyle>
            <a:lvl1pPr marL="0" marR="0" indent="0" algn="l" defTabSz="1096763"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548929" y="4499880"/>
            <a:ext cx="13441400" cy="2709500"/>
          </a:xfrm>
        </p:spPr>
        <p:txBody>
          <a:bodyPr>
            <a:noAutofit/>
          </a:bodyPr>
          <a:lstStyle>
            <a:lvl1pPr>
              <a:defRPr sz="2900"/>
            </a:lvl1pPr>
            <a:lvl2pPr>
              <a:defRPr sz="2900"/>
            </a:lvl2pPr>
            <a:lvl3pPr>
              <a:defRPr sz="2900"/>
            </a:lvl3pPr>
            <a:lvl4pPr>
              <a:defRPr sz="2900"/>
            </a:lvl4pPr>
            <a:lvl5pPr>
              <a:defRPr sz="2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549757" y="2498308"/>
            <a:ext cx="13433318" cy="593105"/>
          </a:xfrm>
          <a:solidFill>
            <a:srgbClr val="FF0000">
              <a:alpha val="25000"/>
            </a:srgbClr>
          </a:solidFill>
        </p:spPr>
        <p:txBody>
          <a:bodyPr rIns="82283" bIns="534713">
            <a:noAutofit/>
          </a:bodyPr>
          <a:lstStyle>
            <a:lvl1pPr marL="0" indent="0" algn="r">
              <a:buFontTx/>
              <a:buNone/>
              <a:defRPr sz="39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559288" y="3100113"/>
            <a:ext cx="13433318" cy="563880"/>
          </a:xfrm>
          <a:solidFill>
            <a:srgbClr val="008000">
              <a:alpha val="25000"/>
            </a:srgbClr>
          </a:solidFill>
        </p:spPr>
        <p:txBody>
          <a:bodyPr rIns="82283" bIns="534713">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3223006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7280910" cy="82296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09681" tIns="54851" rIns="109681" bIns="54851" anchor="ctr"/>
          <a:lstStyle/>
          <a:p>
            <a:pPr algn="ctr" defTabSz="1096447">
              <a:defRPr/>
            </a:pPr>
            <a:endParaRPr lang="en-US" sz="29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042059" y="498633"/>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686" tIns="109686" rIns="109686" bIns="109686"/>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406" fontAlgn="base">
              <a:spcBef>
                <a:spcPct val="0"/>
              </a:spcBef>
              <a:spcAft>
                <a:spcPct val="0"/>
              </a:spcAft>
            </a:pPr>
            <a:endParaRPr lang="en-US" sz="2900">
              <a:solidFill>
                <a:srgbClr val="3E4346"/>
              </a:solidFill>
            </a:endParaRPr>
          </a:p>
        </p:txBody>
      </p:sp>
      <p:sp>
        <p:nvSpPr>
          <p:cNvPr id="10" name="TextBox 10"/>
          <p:cNvSpPr txBox="1">
            <a:spLocks noChangeArrowheads="1"/>
          </p:cNvSpPr>
          <p:nvPr/>
        </p:nvSpPr>
        <p:spPr bwMode="white">
          <a:xfrm>
            <a:off x="7749541" y="477203"/>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686" tIns="109686" rIns="109686" bIns="109686"/>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406" fontAlgn="base">
              <a:spcBef>
                <a:spcPct val="0"/>
              </a:spcBef>
              <a:spcAft>
                <a:spcPct val="0"/>
              </a:spcAft>
            </a:pPr>
            <a:endParaRPr lang="en-US" sz="2900">
              <a:solidFill>
                <a:srgbClr val="3E4346"/>
              </a:solidFill>
            </a:endParaRPr>
          </a:p>
        </p:txBody>
      </p:sp>
      <p:cxnSp>
        <p:nvCxnSpPr>
          <p:cNvPr id="11" name="Straight Connector 10"/>
          <p:cNvCxnSpPr/>
          <p:nvPr/>
        </p:nvCxnSpPr>
        <p:spPr>
          <a:xfrm flipV="1">
            <a:off x="555784" y="1054420"/>
            <a:ext cx="6580823" cy="857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7412360" y="1061565"/>
            <a:ext cx="6577965" cy="142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551242" y="1222981"/>
            <a:ext cx="6579872" cy="6001045"/>
          </a:xfrm>
        </p:spPr>
        <p:txBody>
          <a:bodyPr lIns="82283" tIns="82283">
            <a:normAutofit/>
          </a:bodyPr>
          <a:lstStyle>
            <a:lvl1pPr>
              <a:defRPr sz="2900"/>
            </a:lvl1pPr>
            <a:lvl2pPr>
              <a:defRPr sz="2500"/>
            </a:lvl2pPr>
            <a:lvl3pPr>
              <a:defRPr sz="2300"/>
            </a:lvl3pPr>
            <a:lvl4pPr>
              <a:defRPr sz="2900"/>
            </a:lvl4pPr>
            <a:lvl5pPr>
              <a:defRPr sz="29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7410450" y="1213473"/>
            <a:ext cx="6579872" cy="5995923"/>
          </a:xfrm>
        </p:spPr>
        <p:txBody>
          <a:bodyPr lIns="82283" tIns="82283">
            <a:normAutofit/>
          </a:bodyPr>
          <a:lstStyle>
            <a:lvl1pPr>
              <a:defRPr sz="2900"/>
            </a:lvl1pPr>
            <a:lvl2pPr>
              <a:defRPr sz="2500"/>
            </a:lvl2pPr>
            <a:lvl3pPr>
              <a:defRPr sz="2300"/>
            </a:lvl3pPr>
            <a:lvl4pPr>
              <a:defRPr sz="2900"/>
            </a:lvl4pPr>
            <a:lvl5pPr>
              <a:defRPr sz="29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34020" y="241216"/>
            <a:ext cx="6638925" cy="752476"/>
          </a:xfrm>
        </p:spPr>
        <p:txBody>
          <a:bodyPr anchor="ctr">
            <a:noAutofit/>
          </a:bodyPr>
          <a:lstStyle>
            <a:lvl1pPr marL="0" indent="0" algn="ctr">
              <a:buFontTx/>
              <a:buNone/>
              <a:defRPr sz="53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7384273" y="233592"/>
            <a:ext cx="6638925" cy="752476"/>
          </a:xfrm>
        </p:spPr>
        <p:txBody>
          <a:bodyPr anchor="ctr">
            <a:noAutofit/>
          </a:bodyPr>
          <a:lstStyle>
            <a:lvl1pPr marL="0" indent="0" algn="ctr">
              <a:buFontTx/>
              <a:buNone/>
              <a:defRPr sz="53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37127090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43494" y="1625918"/>
            <a:ext cx="4543426" cy="4466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865545"/>
      </p:ext>
    </p:extLst>
  </p:cSld>
  <p:clrMapOvr>
    <a:masterClrMapping/>
  </p:clrMapOvr>
  <p:transition xmlns:p14="http://schemas.microsoft.com/office/powerpoint/2010/main" spd="med">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23271" y="129975"/>
            <a:ext cx="10398857" cy="2140397"/>
          </a:xfrm>
          <a:prstGeom prst="rect">
            <a:avLst/>
          </a:prstGeom>
          <a:noFill/>
          <a:ln>
            <a:noFill/>
          </a:ln>
          <a:effectLst/>
        </p:spPr>
        <p:txBody>
          <a:bodyPr lIns="109686" tIns="109686" rIns="109686" bIns="109686" anchor="ctr"/>
          <a:lstStyle/>
          <a:p>
            <a:pPr defTabSz="1096763">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07489" y="292282"/>
            <a:ext cx="2445432" cy="1970101"/>
          </a:xfrm>
          <a:prstGeom prst="rect">
            <a:avLst/>
          </a:prstGeom>
        </p:spPr>
      </p:pic>
      <p:sp>
        <p:nvSpPr>
          <p:cNvPr id="6" name="Title 1"/>
          <p:cNvSpPr>
            <a:spLocks noGrp="1"/>
          </p:cNvSpPr>
          <p:nvPr>
            <p:ph type="ctrTitle" hasCustomPrompt="1"/>
          </p:nvPr>
        </p:nvSpPr>
        <p:spPr bwMode="white">
          <a:xfrm>
            <a:off x="1504497"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504497" y="2944678"/>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84" indent="0" algn="ctr">
              <a:buNone/>
              <a:defRPr>
                <a:solidFill>
                  <a:schemeClr val="tx1">
                    <a:tint val="75000"/>
                  </a:schemeClr>
                </a:solidFill>
              </a:defRPr>
            </a:lvl2pPr>
            <a:lvl3pPr marL="1096763" indent="0" algn="ctr">
              <a:buNone/>
              <a:defRPr>
                <a:solidFill>
                  <a:schemeClr val="tx1">
                    <a:tint val="75000"/>
                  </a:schemeClr>
                </a:solidFill>
              </a:defRPr>
            </a:lvl3pPr>
            <a:lvl4pPr marL="1645145" indent="0" algn="ctr">
              <a:buNone/>
              <a:defRPr>
                <a:solidFill>
                  <a:schemeClr val="tx1">
                    <a:tint val="75000"/>
                  </a:schemeClr>
                </a:solidFill>
              </a:defRPr>
            </a:lvl4pPr>
            <a:lvl5pPr marL="2193531" indent="0" algn="ctr">
              <a:buNone/>
              <a:defRPr>
                <a:solidFill>
                  <a:schemeClr val="tx1">
                    <a:tint val="75000"/>
                  </a:schemeClr>
                </a:solidFill>
              </a:defRPr>
            </a:lvl5pPr>
            <a:lvl6pPr marL="2741918" indent="0" algn="ctr">
              <a:buNone/>
              <a:defRPr>
                <a:solidFill>
                  <a:schemeClr val="tx1">
                    <a:tint val="75000"/>
                  </a:schemeClr>
                </a:solidFill>
              </a:defRPr>
            </a:lvl6pPr>
            <a:lvl7pPr marL="3290291" indent="0" algn="ctr">
              <a:buNone/>
              <a:defRPr>
                <a:solidFill>
                  <a:schemeClr val="tx1">
                    <a:tint val="75000"/>
                  </a:schemeClr>
                </a:solidFill>
              </a:defRPr>
            </a:lvl7pPr>
            <a:lvl8pPr marL="3838678" indent="0" algn="ctr">
              <a:buNone/>
              <a:defRPr>
                <a:solidFill>
                  <a:schemeClr val="tx1">
                    <a:tint val="75000"/>
                  </a:schemeClr>
                </a:solidFill>
              </a:defRPr>
            </a:lvl8pPr>
            <a:lvl9pPr marL="438705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53101250"/>
      </p:ext>
    </p:extLst>
  </p:cSld>
  <p:clrMapOvr>
    <a:masterClrMapping/>
  </p:clrMapOvr>
  <p:transition xmlns:p14="http://schemas.microsoft.com/office/powerpoint/2010/main" spd="med">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7348546"/>
            <a:ext cx="14630400" cy="32274"/>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9586808" y="10424165"/>
            <a:ext cx="289560" cy="59093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0474" fontAlgn="base">
              <a:spcBef>
                <a:spcPct val="0"/>
              </a:spcBef>
              <a:spcAft>
                <a:spcPct val="0"/>
              </a:spcAft>
            </a:pPr>
            <a:fld id="{81D60167-4931-47E6-BA6A-407CBD079E47}" type="slidenum">
              <a:rPr lang="en-US" sz="1900" smtClean="0">
                <a:solidFill>
                  <a:srgbClr val="3E4346"/>
                </a:solidFill>
              </a:rPr>
              <a:pPr marL="30474" fontAlgn="base">
                <a:spcBef>
                  <a:spcPct val="0"/>
                </a:spcBef>
                <a:spcAft>
                  <a:spcPct val="0"/>
                </a:spcAft>
              </a:pPr>
              <a:t>‹#›</a:t>
            </a:fld>
            <a:endParaRPr lang="en-US" sz="1900" dirty="0">
              <a:solidFill>
                <a:srgbClr val="3E4346"/>
              </a:solidFill>
            </a:endParaRPr>
          </a:p>
        </p:txBody>
      </p:sp>
      <p:sp>
        <p:nvSpPr>
          <p:cNvPr id="12" name="object 41"/>
          <p:cNvSpPr txBox="1">
            <a:spLocks/>
          </p:cNvSpPr>
          <p:nvPr userDrawn="1"/>
        </p:nvSpPr>
        <p:spPr>
          <a:xfrm>
            <a:off x="9387840" y="10424162"/>
            <a:ext cx="640080" cy="29540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0474" fontAlgn="base">
              <a:spcBef>
                <a:spcPct val="0"/>
              </a:spcBef>
              <a:spcAft>
                <a:spcPct val="0"/>
              </a:spcAft>
            </a:pPr>
            <a:r>
              <a:rPr lang="en-US" sz="1900" dirty="0">
                <a:solidFill>
                  <a:srgbClr val="3E4346"/>
                </a:solidFill>
              </a:rPr>
              <a:t>1-</a:t>
            </a:r>
          </a:p>
        </p:txBody>
      </p:sp>
      <p:sp>
        <p:nvSpPr>
          <p:cNvPr id="17" name="Text Placeholder 4"/>
          <p:cNvSpPr>
            <a:spLocks noGrp="1"/>
          </p:cNvSpPr>
          <p:nvPr>
            <p:ph type="body" sz="quarter" idx="12"/>
          </p:nvPr>
        </p:nvSpPr>
        <p:spPr>
          <a:xfrm>
            <a:off x="609600" y="1670583"/>
            <a:ext cx="13408762" cy="4811359"/>
          </a:xfrm>
        </p:spPr>
        <p:txBody>
          <a:bodyPr>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806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23293" y="129975"/>
            <a:ext cx="12668811" cy="2140397"/>
          </a:xfrm>
          <a:prstGeom prst="rect">
            <a:avLst/>
          </a:prstGeom>
          <a:noFill/>
          <a:ln>
            <a:noFill/>
          </a:ln>
          <a:effectLst/>
        </p:spPr>
        <p:txBody>
          <a:bodyPr lIns="109686" tIns="109686" rIns="109686" bIns="109686" anchor="ctr"/>
          <a:lstStyle/>
          <a:p>
            <a:pPr defTabSz="1096763">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763256" y="292282"/>
            <a:ext cx="2533892" cy="1970101"/>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494472" y="2934655"/>
            <a:ext cx="11097103" cy="2289857"/>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84" indent="0" algn="ctr">
              <a:buNone/>
              <a:defRPr>
                <a:solidFill>
                  <a:schemeClr val="tx1">
                    <a:tint val="75000"/>
                  </a:schemeClr>
                </a:solidFill>
              </a:defRPr>
            </a:lvl2pPr>
            <a:lvl3pPr marL="1096763" indent="0" algn="ctr">
              <a:buNone/>
              <a:defRPr>
                <a:solidFill>
                  <a:schemeClr val="tx1">
                    <a:tint val="75000"/>
                  </a:schemeClr>
                </a:solidFill>
              </a:defRPr>
            </a:lvl3pPr>
            <a:lvl4pPr marL="1645145" indent="0" algn="ctr">
              <a:buNone/>
              <a:defRPr>
                <a:solidFill>
                  <a:schemeClr val="tx1">
                    <a:tint val="75000"/>
                  </a:schemeClr>
                </a:solidFill>
              </a:defRPr>
            </a:lvl4pPr>
            <a:lvl5pPr marL="2193531" indent="0" algn="ctr">
              <a:buNone/>
              <a:defRPr>
                <a:solidFill>
                  <a:schemeClr val="tx1">
                    <a:tint val="75000"/>
                  </a:schemeClr>
                </a:solidFill>
              </a:defRPr>
            </a:lvl5pPr>
            <a:lvl6pPr marL="2741918" indent="0" algn="ctr">
              <a:buNone/>
              <a:defRPr>
                <a:solidFill>
                  <a:schemeClr val="tx1">
                    <a:tint val="75000"/>
                  </a:schemeClr>
                </a:solidFill>
              </a:defRPr>
            </a:lvl6pPr>
            <a:lvl7pPr marL="3290291" indent="0" algn="ctr">
              <a:buNone/>
              <a:defRPr>
                <a:solidFill>
                  <a:schemeClr val="tx1">
                    <a:tint val="75000"/>
                  </a:schemeClr>
                </a:solidFill>
              </a:defRPr>
            </a:lvl7pPr>
            <a:lvl8pPr marL="3838678" indent="0" algn="ctr">
              <a:buNone/>
              <a:defRPr>
                <a:solidFill>
                  <a:schemeClr val="tx1">
                    <a:tint val="75000"/>
                  </a:schemeClr>
                </a:solidFill>
              </a:defRPr>
            </a:lvl8pPr>
            <a:lvl9pPr marL="4387058"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1153663676"/>
      </p:ext>
    </p:extLst>
  </p:cSld>
  <p:clrMapOvr>
    <a:masterClrMapping/>
  </p:clrMapOvr>
  <p:transition xmlns:p14="http://schemas.microsoft.com/office/powerpoint/2010/main" spd="med">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09605" y="548642"/>
            <a:ext cx="13411200" cy="664800"/>
          </a:xfrm>
          <a:prstGeom prst="rect">
            <a:avLst/>
          </a:prstGeom>
          <a:noFill/>
          <a:ln>
            <a:noFill/>
          </a:ln>
        </p:spPr>
        <p:txBody>
          <a:bodyPr lIns="109673" tIns="109673" rIns="109673" bIns="109673"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44" name="Shape 44"/>
          <p:cNvSpPr txBox="1">
            <a:spLocks noGrp="1"/>
          </p:cNvSpPr>
          <p:nvPr>
            <p:ph type="body" idx="1"/>
          </p:nvPr>
        </p:nvSpPr>
        <p:spPr>
          <a:xfrm>
            <a:off x="609605" y="1706880"/>
            <a:ext cx="13411200" cy="3533280"/>
          </a:xfrm>
          <a:prstGeom prst="rect">
            <a:avLst/>
          </a:prstGeom>
          <a:noFill/>
          <a:ln>
            <a:noFill/>
          </a:ln>
        </p:spPr>
        <p:txBody>
          <a:bodyPr lIns="109673" tIns="109673" rIns="109673" bIns="109673"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10" marR="0" lvl="2" indent="-101554"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20" marR="0" lvl="3" indent="-121868"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329" marR="0" lvl="4" indent="-121868"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6014" marR="0" lvl="5" indent="-12186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396" marR="0" lvl="6" indent="-12186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801" marR="0" lvl="7" indent="-12186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199" marR="0" lvl="8" indent="-12186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5727800"/>
            <a:ext cx="14630400" cy="2501760"/>
          </a:xfrm>
          <a:prstGeom prst="rect">
            <a:avLst/>
          </a:prstGeom>
          <a:solidFill>
            <a:schemeClr val="accent1"/>
          </a:solidFill>
          <a:ln>
            <a:noFill/>
          </a:ln>
        </p:spPr>
        <p:txBody>
          <a:bodyPr lIns="537601" tIns="2042926" rIns="109673" bIns="54830" anchor="t" anchorCtr="0">
            <a:noAutofit/>
          </a:bodyPr>
          <a:lstStyle/>
          <a:p>
            <a:pPr defTabSz="822650">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1900653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8"/>
            <a:ext cx="13408762"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594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Logo Middle">
    <p:spTree>
      <p:nvGrpSpPr>
        <p:cNvPr id="1" name=""/>
        <p:cNvGrpSpPr/>
        <p:nvPr/>
      </p:nvGrpSpPr>
      <p:grpSpPr>
        <a:xfrm>
          <a:off x="0" y="0"/>
          <a:ext cx="0" cy="0"/>
          <a:chOff x="0" y="0"/>
          <a:chExt cx="0" cy="0"/>
        </a:xfrm>
      </p:grpSpPr>
      <p:sp>
        <p:nvSpPr>
          <p:cNvPr id="3" name="Rectangle 2"/>
          <p:cNvSpPr/>
          <p:nvPr userDrawn="1"/>
        </p:nvSpPr>
        <p:spPr bwMode="auto">
          <a:xfrm>
            <a:off x="13624991" y="7228094"/>
            <a:ext cx="81530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r>
              <a:rPr lang="en-US" sz="2400" dirty="0" smtClean="0">
                <a:gradFill>
                  <a:gsLst>
                    <a:gs pos="0">
                      <a:srgbClr val="FFFFFF"/>
                    </a:gs>
                    <a:gs pos="100000">
                      <a:srgbClr val="FFFFFF"/>
                    </a:gs>
                  </a:gsLst>
                  <a:lin ang="5400000" scaled="0"/>
                </a:gradFill>
                <a:latin typeface="Gill Sans Light"/>
                <a:cs typeface="Gill Sans Light"/>
              </a:rPr>
              <a:t> </a:t>
            </a:r>
          </a:p>
        </p:txBody>
      </p:sp>
      <p:pic>
        <p:nvPicPr>
          <p:cNvPr id="5" name="Picture 4" descr="Habitat_Regular_Chef.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70149" y="1233351"/>
            <a:ext cx="10557040" cy="4665314"/>
          </a:xfrm>
          <a:prstGeom prst="rect">
            <a:avLst/>
          </a:prstGeom>
        </p:spPr>
      </p:pic>
      <p:sp>
        <p:nvSpPr>
          <p:cNvPr id="6" name="Rectangle 5"/>
          <p:cNvSpPr/>
          <p:nvPr userDrawn="1"/>
        </p:nvSpPr>
        <p:spPr bwMode="auto">
          <a:xfrm>
            <a:off x="152390" y="7228094"/>
            <a:ext cx="142125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r>
              <a:rPr lang="en-US" sz="2400" dirty="0" smtClean="0">
                <a:gradFill>
                  <a:gsLst>
                    <a:gs pos="0">
                      <a:srgbClr val="FFFFFF"/>
                    </a:gs>
                    <a:gs pos="100000">
                      <a:srgbClr val="FFFFFF"/>
                    </a:gs>
                  </a:gsLst>
                  <a:lin ang="5400000" scaled="0"/>
                </a:gradFill>
                <a:latin typeface="Gill Sans Light"/>
                <a:cs typeface="Gill Sans Light"/>
              </a:rPr>
              <a:t> </a:t>
            </a:r>
          </a:p>
        </p:txBody>
      </p:sp>
    </p:spTree>
    <p:extLst>
      <p:ext uri="{BB962C8B-B14F-4D97-AF65-F5344CB8AC3E}">
        <p14:creationId xmlns:p14="http://schemas.microsoft.com/office/powerpoint/2010/main" val="400159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2712378" y="3768404"/>
            <a:ext cx="9875520" cy="461608"/>
          </a:xfrm>
        </p:spPr>
        <p:txBody>
          <a:bodyPr lIns="82283" tIns="82283" rIns="82283" bIns="82283">
            <a:spAutoFit/>
          </a:bodyPr>
          <a:lstStyle>
            <a:lvl1pPr marL="0" indent="0">
              <a:buNone/>
              <a:defRPr sz="1900" b="0" baseline="0">
                <a:solidFill>
                  <a:schemeClr val="accent3">
                    <a:lumMod val="50000"/>
                  </a:schemeClr>
                </a:solidFill>
              </a:defRPr>
            </a:lvl1pPr>
            <a:lvl2pPr marL="278015" indent="0">
              <a:buNone/>
              <a:defRPr sz="1900" b="1"/>
            </a:lvl2pPr>
            <a:lvl3pPr marL="548423" indent="0">
              <a:buNone/>
              <a:defRPr sz="1900" b="1"/>
            </a:lvl3pPr>
            <a:lvl4pPr marL="755979" indent="0">
              <a:buNone/>
              <a:defRPr sz="1900" b="1"/>
            </a:lvl4pPr>
            <a:lvl5pPr marL="961653" indent="0">
              <a:buNone/>
              <a:defRPr sz="19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2604530"/>
      </p:ext>
    </p:extLst>
  </p:cSld>
  <p:clrMapOvr>
    <a:masterClrMapping/>
  </p:clrMapOvr>
  <p:transition xmlns:p14="http://schemas.microsoft.com/office/powerpoint/2010/main" spd="med">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585037" y="1670583"/>
            <a:ext cx="13408762" cy="4811359"/>
          </a:xfrm>
        </p:spPr>
        <p:txBody>
          <a:bodyPr>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7522092"/>
      </p:ext>
    </p:extLst>
  </p:cSld>
  <p:clrMapOvr>
    <a:masterClrMapping/>
  </p:clrMapOvr>
  <p:transition xmlns:p14="http://schemas.microsoft.com/office/powerpoint/2010/main" spd="med">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008994" y="2084367"/>
            <a:ext cx="12981323" cy="5022432"/>
          </a:xfrm>
          <a:solidFill>
            <a:schemeClr val="tx2"/>
          </a:solidFill>
          <a:ln w="12700">
            <a:solidFill>
              <a:schemeClr val="tx2"/>
            </a:solidFill>
            <a:prstDash val="dash"/>
          </a:ln>
        </p:spPr>
        <p:txBody>
          <a:bodyPr lIns="82283" tIns="41143" rIns="82283" bIns="41143">
            <a:noAutofit/>
          </a:bodyPr>
          <a:lstStyle>
            <a:lvl1pPr marL="0" marR="0" indent="0" algn="l" defTabSz="1096796"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solidFill>
            <a:schemeClr val="tx2"/>
          </a:solidFill>
        </p:spPr>
        <p:txBody>
          <a:bodyPr lIns="82283"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015097" y="2905664"/>
            <a:ext cx="12978765" cy="501491"/>
          </a:xfrm>
          <a:solidFill>
            <a:schemeClr val="accent1">
              <a:alpha val="60000"/>
            </a:schemeClr>
          </a:solidFill>
          <a:ln>
            <a:solidFill>
              <a:schemeClr val="accent1">
                <a:lumMod val="75000"/>
              </a:schemeClr>
            </a:solidFill>
          </a:ln>
        </p:spPr>
        <p:txBody>
          <a:bodyPr anchor="ctr">
            <a:noAutofit/>
          </a:bodyPr>
          <a:lstStyle>
            <a:lvl1pPr algn="l">
              <a:defRPr sz="39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300"/>
            </a:lvl1pPr>
          </a:lstStyle>
          <a:p>
            <a:r>
              <a:rPr lang="en-US"/>
              <a:t>Click to edit Master title style</a:t>
            </a:r>
            <a:endParaRPr lang="en-US" dirty="0"/>
          </a:p>
        </p:txBody>
      </p:sp>
    </p:spTree>
    <p:extLst>
      <p:ext uri="{BB962C8B-B14F-4D97-AF65-F5344CB8AC3E}">
        <p14:creationId xmlns:p14="http://schemas.microsoft.com/office/powerpoint/2010/main" val="346679303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1"/>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solidFill>
            <a:schemeClr val="tx2"/>
          </a:solidFill>
          <a:ln w="12700">
            <a:solidFill>
              <a:schemeClr val="tx2"/>
            </a:solidFill>
            <a:prstDash val="dash"/>
          </a:ln>
        </p:spPr>
        <p:txBody>
          <a:bodyPr lIns="82283" tIns="41143" rIns="82283" bIns="41143">
            <a:normAutofit/>
          </a:bodyPr>
          <a:lstStyle>
            <a:lvl1pPr marL="0" marR="0" indent="0" algn="l" defTabSz="1096796" rtl="0" eaLnBrk="1" fontAlgn="auto" latinLnBrk="0" hangingPunct="1">
              <a:lnSpc>
                <a:spcPct val="100000"/>
              </a:lnSpc>
              <a:spcBef>
                <a:spcPts val="720"/>
              </a:spcBef>
              <a:spcAft>
                <a:spcPts val="0"/>
              </a:spcAft>
              <a:buClrTx/>
              <a:buSzPct val="90000"/>
              <a:buFont typeface="Wingdings" charset="0"/>
              <a:buNone/>
              <a:tabLst/>
              <a:defRPr sz="25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548929" y="4499879"/>
            <a:ext cx="13441400" cy="2592693"/>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978485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548640" y="274341"/>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2084367"/>
            <a:ext cx="12981323" cy="5022432"/>
          </a:xfrm>
          <a:solidFill>
            <a:schemeClr val="accent4">
              <a:lumMod val="50000"/>
            </a:schemeClr>
          </a:solidFill>
          <a:ln w="12700">
            <a:solidFill>
              <a:schemeClr val="tx2"/>
            </a:solidFill>
            <a:prstDash val="dash"/>
          </a:ln>
        </p:spPr>
        <p:txBody>
          <a:bodyPr lIns="82283" tIns="41143" rIns="82283" bIns="41143">
            <a:noAutofit/>
          </a:bodyPr>
          <a:lstStyle>
            <a:lvl1pPr marL="0" marR="0" indent="0" algn="l" defTabSz="1096796"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solidFill>
            <a:schemeClr val="accent4">
              <a:lumMod val="50000"/>
            </a:schemeClr>
          </a:solidFill>
        </p:spPr>
        <p:txBody>
          <a:bodyPr lIns="82283"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015097" y="2905664"/>
            <a:ext cx="12978765" cy="501491"/>
          </a:xfrm>
          <a:solidFill>
            <a:schemeClr val="accent1">
              <a:alpha val="60000"/>
            </a:schemeClr>
          </a:solidFill>
          <a:ln>
            <a:solidFill>
              <a:schemeClr val="accent1">
                <a:lumMod val="75000"/>
              </a:schemeClr>
            </a:solidFill>
          </a:ln>
        </p:spPr>
        <p:txBody>
          <a:bodyPr anchor="ctr">
            <a:noAutofit/>
          </a:bodyPr>
          <a:lstStyle>
            <a:lvl1pPr algn="l">
              <a:defRPr sz="39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341874493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1"/>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solidFill>
            <a:schemeClr val="accent4">
              <a:lumMod val="50000"/>
            </a:schemeClr>
          </a:solidFill>
          <a:ln w="12700">
            <a:solidFill>
              <a:schemeClr val="tx2"/>
            </a:solidFill>
            <a:prstDash val="dash"/>
          </a:ln>
        </p:spPr>
        <p:txBody>
          <a:bodyPr lIns="82283" tIns="41143" rIns="82283" bIns="41143">
            <a:normAutofit/>
          </a:bodyPr>
          <a:lstStyle>
            <a:lvl1pPr marL="0" marR="0" indent="0" algn="l" defTabSz="1096796" rtl="0" eaLnBrk="1" fontAlgn="auto" latinLnBrk="0" hangingPunct="1">
              <a:lnSpc>
                <a:spcPct val="100000"/>
              </a:lnSpc>
              <a:spcBef>
                <a:spcPts val="720"/>
              </a:spcBef>
              <a:spcAft>
                <a:spcPts val="0"/>
              </a:spcAft>
              <a:buClrTx/>
              <a:buSzPct val="90000"/>
              <a:buFont typeface="Arial" pitchFamily="34" charset="0"/>
              <a:buNone/>
              <a:tabLst/>
              <a:defRPr sz="29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548929" y="4499879"/>
            <a:ext cx="13441400" cy="2592693"/>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87937024"/>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42930" y="1203010"/>
            <a:ext cx="371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48640" y="274341"/>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1902379"/>
            <a:ext cx="12981323" cy="5356450"/>
          </a:xfrm>
          <a:ln w="12700">
            <a:solidFill>
              <a:schemeClr val="tx2"/>
            </a:solidFill>
            <a:prstDash val="dash"/>
          </a:ln>
        </p:spPr>
        <p:txBody>
          <a:bodyPr lIns="82283" tIns="41143" rIns="82283" bIns="41143">
            <a:normAutofit/>
          </a:bodyPr>
          <a:lstStyle>
            <a:lvl1pPr marL="0" marR="0" indent="0" algn="l" defTabSz="1096796"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vl2pPr>
              <a:defRPr sz="2900"/>
            </a:lvl2pPr>
            <a:lvl3pPr>
              <a:defRPr sz="2900"/>
            </a:lvl3pPr>
            <a:lvl4pPr>
              <a:defRPr sz="2900"/>
            </a:lvl4pPr>
            <a:lvl5pPr>
              <a:defRPr sz="2900"/>
            </a:lvl5pPr>
          </a:lstStyle>
          <a:p>
            <a:pPr lvl="0"/>
            <a:r>
              <a:rPr lang="en-US" dirty="0"/>
              <a:t>SOURCE</a:t>
            </a:r>
          </a:p>
        </p:txBody>
      </p:sp>
      <p:sp>
        <p:nvSpPr>
          <p:cNvPr id="5" name="Text Placeholder 4"/>
          <p:cNvSpPr>
            <a:spLocks noGrp="1"/>
          </p:cNvSpPr>
          <p:nvPr>
            <p:ph type="body" sz="quarter" idx="11" hasCustomPrompt="1"/>
          </p:nvPr>
        </p:nvSpPr>
        <p:spPr>
          <a:xfrm>
            <a:off x="1008996" y="1203444"/>
            <a:ext cx="12980275" cy="509752"/>
          </a:xfrm>
          <a:solidFill>
            <a:schemeClr val="bg1">
              <a:lumMod val="85000"/>
              <a:alpha val="50000"/>
            </a:schemeClr>
          </a:solidFill>
        </p:spPr>
        <p:txBody>
          <a:bodyPr lIns="82283" bIns="82283" anchor="ctr" anchorCtr="0">
            <a:noAutofit/>
          </a:bodyPr>
          <a:lstStyle>
            <a:lvl1pPr marL="0" indent="0">
              <a:buNone/>
              <a:defRPr sz="25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012001" y="3184479"/>
            <a:ext cx="12963847" cy="593105"/>
          </a:xfrm>
          <a:solidFill>
            <a:srgbClr val="FF0000">
              <a:alpha val="25000"/>
            </a:srgbClr>
          </a:solidFill>
        </p:spPr>
        <p:txBody>
          <a:bodyPr rIns="82283" bIns="534729">
            <a:noAutofit/>
          </a:bodyPr>
          <a:lstStyle>
            <a:lvl1pPr marL="0" indent="0" algn="r">
              <a:buFontTx/>
              <a:buNone/>
              <a:defRPr sz="39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021539" y="3786291"/>
            <a:ext cx="12963847" cy="563880"/>
          </a:xfrm>
          <a:solidFill>
            <a:srgbClr val="008000">
              <a:alpha val="25000"/>
            </a:srgbClr>
          </a:solidFill>
        </p:spPr>
        <p:txBody>
          <a:bodyPr rIns="82283" bIns="534729">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402163982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1"/>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2" y="1213470"/>
            <a:ext cx="13441396" cy="6025229"/>
          </a:xfrm>
          <a:ln w="12700">
            <a:solidFill>
              <a:schemeClr val="tx2"/>
            </a:solidFill>
            <a:prstDash val="dash"/>
          </a:ln>
        </p:spPr>
        <p:txBody>
          <a:bodyPr lIns="82283" tIns="41143" rIns="82283" bIns="41143">
            <a:normAutofit/>
          </a:bodyPr>
          <a:lstStyle>
            <a:lvl1pPr marL="0" marR="0" indent="0" algn="l" defTabSz="1096796" rtl="0" eaLnBrk="1" fontAlgn="auto" latinLnBrk="0" hangingPunct="1">
              <a:lnSpc>
                <a:spcPct val="100000"/>
              </a:lnSpc>
              <a:spcBef>
                <a:spcPts val="720"/>
              </a:spcBef>
              <a:spcAft>
                <a:spcPts val="0"/>
              </a:spcAft>
              <a:buClrTx/>
              <a:buSzPct val="90000"/>
              <a:buFont typeface="Arial" pitchFamily="34" charset="0"/>
              <a:buNone/>
              <a:tabLst/>
              <a:defRPr sz="25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549756" y="2498308"/>
            <a:ext cx="13433320" cy="593105"/>
          </a:xfrm>
          <a:solidFill>
            <a:srgbClr val="FF0000">
              <a:alpha val="25000"/>
            </a:srgbClr>
          </a:solidFill>
        </p:spPr>
        <p:txBody>
          <a:bodyPr rIns="82283" bIns="534729">
            <a:noAutofit/>
          </a:bodyPr>
          <a:lstStyle>
            <a:lvl1pPr marL="0" indent="0" algn="r">
              <a:buFontTx/>
              <a:buNone/>
              <a:defRPr sz="39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559296" y="3100113"/>
            <a:ext cx="13433320" cy="563880"/>
          </a:xfrm>
          <a:solidFill>
            <a:srgbClr val="008000">
              <a:alpha val="25000"/>
            </a:srgbClr>
          </a:solidFill>
        </p:spPr>
        <p:txBody>
          <a:bodyPr rIns="82283" bIns="534729">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350342340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1"/>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45" y="1213449"/>
            <a:ext cx="6579843" cy="6010576"/>
          </a:xfrm>
          <a:ln w="12700">
            <a:solidFill>
              <a:schemeClr val="tx2"/>
            </a:solidFill>
            <a:prstDash val="dash"/>
          </a:ln>
        </p:spPr>
        <p:txBody>
          <a:bodyPr lIns="82283" tIns="41143" rIns="82283" bIns="41143">
            <a:normAutofit/>
          </a:bodyPr>
          <a:lstStyle>
            <a:lvl1pPr marL="0" marR="0" indent="0" algn="l" defTabSz="1096796"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7410450" y="1213449"/>
            <a:ext cx="6579872" cy="6010576"/>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561977" y="2498308"/>
            <a:ext cx="6553200" cy="593105"/>
          </a:xfrm>
          <a:solidFill>
            <a:srgbClr val="FF0000">
              <a:alpha val="25000"/>
            </a:srgbClr>
          </a:solidFill>
        </p:spPr>
        <p:txBody>
          <a:bodyPr rIns="82283" bIns="534729">
            <a:noAutofit/>
          </a:bodyPr>
          <a:lstStyle>
            <a:lvl1pPr marL="0" indent="0" algn="r">
              <a:buFontTx/>
              <a:buNone/>
              <a:defRPr sz="39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559288" y="3100113"/>
            <a:ext cx="6555888" cy="563880"/>
          </a:xfrm>
          <a:solidFill>
            <a:srgbClr val="008000">
              <a:alpha val="25000"/>
            </a:srgbClr>
          </a:solidFill>
        </p:spPr>
        <p:txBody>
          <a:bodyPr rIns="82283" bIns="534729">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133860381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41"/>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ln w="12700">
            <a:solidFill>
              <a:schemeClr val="tx2"/>
            </a:solidFill>
            <a:prstDash val="dash"/>
          </a:ln>
        </p:spPr>
        <p:txBody>
          <a:bodyPr lIns="82283" tIns="41143" rIns="82283" bIns="41143">
            <a:normAutofit/>
          </a:bodyPr>
          <a:lstStyle>
            <a:lvl1pPr marL="0" marR="0" indent="0" algn="l" defTabSz="1096796"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548929" y="4499880"/>
            <a:ext cx="13441400" cy="2709500"/>
          </a:xfrm>
        </p:spPr>
        <p:txBody>
          <a:bodyPr>
            <a:noAutofit/>
          </a:bodyPr>
          <a:lstStyle>
            <a:lvl1pPr>
              <a:defRPr sz="2900"/>
            </a:lvl1pPr>
            <a:lvl2pPr>
              <a:defRPr sz="2900"/>
            </a:lvl2pPr>
            <a:lvl3pPr>
              <a:defRPr sz="2900"/>
            </a:lvl3pPr>
            <a:lvl4pPr>
              <a:defRPr sz="2900"/>
            </a:lvl4pPr>
            <a:lvl5pPr>
              <a:defRPr sz="2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549757" y="2498308"/>
            <a:ext cx="13433318" cy="593105"/>
          </a:xfrm>
          <a:solidFill>
            <a:srgbClr val="FF0000">
              <a:alpha val="25000"/>
            </a:srgbClr>
          </a:solidFill>
        </p:spPr>
        <p:txBody>
          <a:bodyPr rIns="82283" bIns="534729">
            <a:noAutofit/>
          </a:bodyPr>
          <a:lstStyle>
            <a:lvl1pPr marL="0" indent="0" algn="r">
              <a:buFontTx/>
              <a:buNone/>
              <a:defRPr sz="39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559288" y="3100113"/>
            <a:ext cx="13433318" cy="563880"/>
          </a:xfrm>
          <a:solidFill>
            <a:srgbClr val="008000">
              <a:alpha val="25000"/>
            </a:srgbClr>
          </a:solidFill>
        </p:spPr>
        <p:txBody>
          <a:bodyPr rIns="82283" bIns="534729">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153358050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443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7280910" cy="82296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09684" tIns="54851" rIns="109684" bIns="54851" anchor="ctr"/>
          <a:lstStyle/>
          <a:p>
            <a:pPr algn="ctr" defTabSz="1096480">
              <a:defRPr/>
            </a:pPr>
            <a:endParaRPr lang="en-US" sz="29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042059" y="498633"/>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689" tIns="109689" rIns="109689" bIns="10968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439" fontAlgn="base">
              <a:spcBef>
                <a:spcPct val="0"/>
              </a:spcBef>
              <a:spcAft>
                <a:spcPct val="0"/>
              </a:spcAft>
            </a:pPr>
            <a:endParaRPr lang="en-US" sz="2900">
              <a:solidFill>
                <a:srgbClr val="3E4346"/>
              </a:solidFill>
            </a:endParaRPr>
          </a:p>
        </p:txBody>
      </p:sp>
      <p:sp>
        <p:nvSpPr>
          <p:cNvPr id="10" name="TextBox 10"/>
          <p:cNvSpPr txBox="1">
            <a:spLocks noChangeArrowheads="1"/>
          </p:cNvSpPr>
          <p:nvPr/>
        </p:nvSpPr>
        <p:spPr bwMode="white">
          <a:xfrm>
            <a:off x="7749541" y="477203"/>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689" tIns="109689" rIns="109689" bIns="10968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439" fontAlgn="base">
              <a:spcBef>
                <a:spcPct val="0"/>
              </a:spcBef>
              <a:spcAft>
                <a:spcPct val="0"/>
              </a:spcAft>
            </a:pPr>
            <a:endParaRPr lang="en-US" sz="2900">
              <a:solidFill>
                <a:srgbClr val="3E4346"/>
              </a:solidFill>
            </a:endParaRPr>
          </a:p>
        </p:txBody>
      </p:sp>
      <p:cxnSp>
        <p:nvCxnSpPr>
          <p:cNvPr id="11" name="Straight Connector 10"/>
          <p:cNvCxnSpPr/>
          <p:nvPr/>
        </p:nvCxnSpPr>
        <p:spPr>
          <a:xfrm flipV="1">
            <a:off x="555784" y="1054420"/>
            <a:ext cx="6580823" cy="857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7412360" y="1061565"/>
            <a:ext cx="6577965" cy="142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551242" y="1222981"/>
            <a:ext cx="6579872" cy="6001045"/>
          </a:xfrm>
        </p:spPr>
        <p:txBody>
          <a:bodyPr lIns="82283" tIns="82283">
            <a:normAutofit/>
          </a:bodyPr>
          <a:lstStyle>
            <a:lvl1pPr>
              <a:defRPr sz="2900"/>
            </a:lvl1pPr>
            <a:lvl2pPr>
              <a:defRPr sz="2500"/>
            </a:lvl2pPr>
            <a:lvl3pPr>
              <a:defRPr sz="2300"/>
            </a:lvl3pPr>
            <a:lvl4pPr>
              <a:defRPr sz="2900"/>
            </a:lvl4pPr>
            <a:lvl5pPr>
              <a:defRPr sz="29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7410450" y="1213470"/>
            <a:ext cx="6579872" cy="5995923"/>
          </a:xfrm>
        </p:spPr>
        <p:txBody>
          <a:bodyPr lIns="82283" tIns="82283">
            <a:normAutofit/>
          </a:bodyPr>
          <a:lstStyle>
            <a:lvl1pPr>
              <a:defRPr sz="2900"/>
            </a:lvl1pPr>
            <a:lvl2pPr>
              <a:defRPr sz="2500"/>
            </a:lvl2pPr>
            <a:lvl3pPr>
              <a:defRPr sz="2300"/>
            </a:lvl3pPr>
            <a:lvl4pPr>
              <a:defRPr sz="2900"/>
            </a:lvl4pPr>
            <a:lvl5pPr>
              <a:defRPr sz="29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34017" y="241216"/>
            <a:ext cx="6638925" cy="752476"/>
          </a:xfrm>
        </p:spPr>
        <p:txBody>
          <a:bodyPr anchor="ctr">
            <a:noAutofit/>
          </a:bodyPr>
          <a:lstStyle>
            <a:lvl1pPr marL="0" indent="0" algn="ctr">
              <a:buFontTx/>
              <a:buNone/>
              <a:defRPr sz="53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7384270" y="233592"/>
            <a:ext cx="6638925" cy="752476"/>
          </a:xfrm>
        </p:spPr>
        <p:txBody>
          <a:bodyPr anchor="ctr">
            <a:noAutofit/>
          </a:bodyPr>
          <a:lstStyle>
            <a:lvl1pPr marL="0" indent="0" algn="ctr">
              <a:buFontTx/>
              <a:buNone/>
              <a:defRPr sz="53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249956622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43494" y="1625918"/>
            <a:ext cx="4543426" cy="4466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0469344"/>
      </p:ext>
    </p:extLst>
  </p:cSld>
  <p:clrMapOvr>
    <a:masterClrMapping/>
  </p:clrMapOvr>
  <p:transition xmlns:p14="http://schemas.microsoft.com/office/powerpoint/2010/main" spd="med">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23271" y="129972"/>
            <a:ext cx="10398857" cy="2140397"/>
          </a:xfrm>
          <a:prstGeom prst="rect">
            <a:avLst/>
          </a:prstGeom>
          <a:noFill/>
          <a:ln>
            <a:noFill/>
          </a:ln>
          <a:effectLst/>
        </p:spPr>
        <p:txBody>
          <a:bodyPr lIns="109689" tIns="109689" rIns="109689" bIns="109689" anchor="ctr"/>
          <a:lstStyle/>
          <a:p>
            <a:pPr defTabSz="1096796">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07489" y="292279"/>
            <a:ext cx="2445432" cy="1970101"/>
          </a:xfrm>
          <a:prstGeom prst="rect">
            <a:avLst/>
          </a:prstGeom>
        </p:spPr>
      </p:pic>
      <p:sp>
        <p:nvSpPr>
          <p:cNvPr id="6" name="Title 1"/>
          <p:cNvSpPr>
            <a:spLocks noGrp="1"/>
          </p:cNvSpPr>
          <p:nvPr>
            <p:ph type="ctrTitle" hasCustomPrompt="1"/>
          </p:nvPr>
        </p:nvSpPr>
        <p:spPr bwMode="white">
          <a:xfrm>
            <a:off x="1504494"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504494" y="2944675"/>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00" indent="0" algn="ctr">
              <a:buNone/>
              <a:defRPr>
                <a:solidFill>
                  <a:schemeClr val="tx1">
                    <a:tint val="75000"/>
                  </a:schemeClr>
                </a:solidFill>
              </a:defRPr>
            </a:lvl2pPr>
            <a:lvl3pPr marL="1096796" indent="0" algn="ctr">
              <a:buNone/>
              <a:defRPr>
                <a:solidFill>
                  <a:schemeClr val="tx1">
                    <a:tint val="75000"/>
                  </a:schemeClr>
                </a:solidFill>
              </a:defRPr>
            </a:lvl3pPr>
            <a:lvl4pPr marL="1645196" indent="0" algn="ctr">
              <a:buNone/>
              <a:defRPr>
                <a:solidFill>
                  <a:schemeClr val="tx1">
                    <a:tint val="75000"/>
                  </a:schemeClr>
                </a:solidFill>
              </a:defRPr>
            </a:lvl4pPr>
            <a:lvl5pPr marL="2193596" indent="0" algn="ctr">
              <a:buNone/>
              <a:defRPr>
                <a:solidFill>
                  <a:schemeClr val="tx1">
                    <a:tint val="75000"/>
                  </a:schemeClr>
                </a:solidFill>
              </a:defRPr>
            </a:lvl5pPr>
            <a:lvl6pPr marL="2741999" indent="0" algn="ctr">
              <a:buNone/>
              <a:defRPr>
                <a:solidFill>
                  <a:schemeClr val="tx1">
                    <a:tint val="75000"/>
                  </a:schemeClr>
                </a:solidFill>
              </a:defRPr>
            </a:lvl6pPr>
            <a:lvl7pPr marL="3290390" indent="0" algn="ctr">
              <a:buNone/>
              <a:defRPr>
                <a:solidFill>
                  <a:schemeClr val="tx1">
                    <a:tint val="75000"/>
                  </a:schemeClr>
                </a:solidFill>
              </a:defRPr>
            </a:lvl7pPr>
            <a:lvl8pPr marL="3838793" indent="0" algn="ctr">
              <a:buNone/>
              <a:defRPr>
                <a:solidFill>
                  <a:schemeClr val="tx1">
                    <a:tint val="75000"/>
                  </a:schemeClr>
                </a:solidFill>
              </a:defRPr>
            </a:lvl8pPr>
            <a:lvl9pPr marL="438719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427873519"/>
      </p:ext>
    </p:extLst>
  </p:cSld>
  <p:clrMapOvr>
    <a:masterClrMapping/>
  </p:clrMapOvr>
  <p:transition xmlns:p14="http://schemas.microsoft.com/office/powerpoint/2010/main" spd="med">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7348546"/>
            <a:ext cx="14630400" cy="32274"/>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9586808" y="10424165"/>
            <a:ext cx="289560" cy="59093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0474" fontAlgn="base">
              <a:spcBef>
                <a:spcPct val="0"/>
              </a:spcBef>
              <a:spcAft>
                <a:spcPct val="0"/>
              </a:spcAft>
            </a:pPr>
            <a:fld id="{81D60167-4931-47E6-BA6A-407CBD079E47}" type="slidenum">
              <a:rPr lang="en-US" sz="1900" smtClean="0">
                <a:solidFill>
                  <a:srgbClr val="3E4346"/>
                </a:solidFill>
              </a:rPr>
              <a:pPr marL="30474" fontAlgn="base">
                <a:spcBef>
                  <a:spcPct val="0"/>
                </a:spcBef>
                <a:spcAft>
                  <a:spcPct val="0"/>
                </a:spcAft>
              </a:pPr>
              <a:t>‹#›</a:t>
            </a:fld>
            <a:endParaRPr lang="en-US" sz="1900" dirty="0">
              <a:solidFill>
                <a:srgbClr val="3E4346"/>
              </a:solidFill>
            </a:endParaRPr>
          </a:p>
        </p:txBody>
      </p:sp>
      <p:sp>
        <p:nvSpPr>
          <p:cNvPr id="12" name="object 41"/>
          <p:cNvSpPr txBox="1">
            <a:spLocks/>
          </p:cNvSpPr>
          <p:nvPr userDrawn="1"/>
        </p:nvSpPr>
        <p:spPr>
          <a:xfrm>
            <a:off x="9387840" y="10424162"/>
            <a:ext cx="640080" cy="29540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0474" fontAlgn="base">
              <a:spcBef>
                <a:spcPct val="0"/>
              </a:spcBef>
              <a:spcAft>
                <a:spcPct val="0"/>
              </a:spcAft>
            </a:pPr>
            <a:r>
              <a:rPr lang="en-US" sz="1900" dirty="0">
                <a:solidFill>
                  <a:srgbClr val="3E4346"/>
                </a:solidFill>
              </a:rPr>
              <a:t>1-</a:t>
            </a:r>
          </a:p>
        </p:txBody>
      </p:sp>
      <p:sp>
        <p:nvSpPr>
          <p:cNvPr id="17" name="Text Placeholder 4"/>
          <p:cNvSpPr>
            <a:spLocks noGrp="1"/>
          </p:cNvSpPr>
          <p:nvPr>
            <p:ph type="body" sz="quarter" idx="12"/>
          </p:nvPr>
        </p:nvSpPr>
        <p:spPr>
          <a:xfrm>
            <a:off x="609600" y="1670583"/>
            <a:ext cx="13408762" cy="4811359"/>
          </a:xfrm>
        </p:spPr>
        <p:txBody>
          <a:bodyPr>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87827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23268" y="115509"/>
            <a:ext cx="12581939" cy="2140397"/>
          </a:xfrm>
          <a:prstGeom prst="rect">
            <a:avLst/>
          </a:prstGeom>
          <a:noFill/>
          <a:ln>
            <a:noFill/>
          </a:ln>
          <a:effectLst/>
        </p:spPr>
        <p:txBody>
          <a:bodyPr lIns="109691" tIns="109691" rIns="109691" bIns="109691" anchor="ctr"/>
          <a:lstStyle/>
          <a:p>
            <a:pPr defTabSz="109681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31548" y="193748"/>
            <a:ext cx="2197323" cy="2167110"/>
          </a:xfrm>
          <a:prstGeom prst="rect">
            <a:avLst/>
          </a:prstGeom>
        </p:spPr>
      </p:pic>
      <p:sp>
        <p:nvSpPr>
          <p:cNvPr id="6" name="Title 1"/>
          <p:cNvSpPr>
            <a:spLocks noGrp="1"/>
          </p:cNvSpPr>
          <p:nvPr>
            <p:ph type="ctrTitle" hasCustomPrompt="1"/>
          </p:nvPr>
        </p:nvSpPr>
        <p:spPr bwMode="white">
          <a:xfrm>
            <a:off x="1512232" y="2073735"/>
            <a:ext cx="11079347" cy="767442"/>
          </a:xfrm>
        </p:spPr>
        <p:txBody>
          <a:bodyPr lIns="82283" tIns="82283" rIns="82283" bIns="82283" anchor="ctr"/>
          <a:lstStyle>
            <a:lvl1pPr>
              <a:lnSpc>
                <a:spcPct val="90000"/>
              </a:lnSpc>
              <a:defRPr sz="58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504975" y="2955482"/>
            <a:ext cx="11084145" cy="4293045"/>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11" indent="0" algn="ctr">
              <a:buNone/>
              <a:defRPr>
                <a:solidFill>
                  <a:schemeClr val="tx1">
                    <a:tint val="75000"/>
                  </a:schemeClr>
                </a:solidFill>
              </a:defRPr>
            </a:lvl2pPr>
            <a:lvl3pPr marL="1096818" indent="0" algn="ctr">
              <a:buNone/>
              <a:defRPr>
                <a:solidFill>
                  <a:schemeClr val="tx1">
                    <a:tint val="75000"/>
                  </a:schemeClr>
                </a:solidFill>
              </a:defRPr>
            </a:lvl3pPr>
            <a:lvl4pPr marL="1645228" indent="0" algn="ctr">
              <a:buNone/>
              <a:defRPr>
                <a:solidFill>
                  <a:schemeClr val="tx1">
                    <a:tint val="75000"/>
                  </a:schemeClr>
                </a:solidFill>
              </a:defRPr>
            </a:lvl4pPr>
            <a:lvl5pPr marL="2193640" indent="0" algn="ctr">
              <a:buNone/>
              <a:defRPr>
                <a:solidFill>
                  <a:schemeClr val="tx1">
                    <a:tint val="75000"/>
                  </a:schemeClr>
                </a:solidFill>
              </a:defRPr>
            </a:lvl5pPr>
            <a:lvl6pPr marL="2742053" indent="0" algn="ctr">
              <a:buNone/>
              <a:defRPr>
                <a:solidFill>
                  <a:schemeClr val="tx1">
                    <a:tint val="75000"/>
                  </a:schemeClr>
                </a:solidFill>
              </a:defRPr>
            </a:lvl6pPr>
            <a:lvl7pPr marL="3290456" indent="0" algn="ctr">
              <a:buNone/>
              <a:defRPr>
                <a:solidFill>
                  <a:schemeClr val="tx1">
                    <a:tint val="75000"/>
                  </a:schemeClr>
                </a:solidFill>
              </a:defRPr>
            </a:lvl7pPr>
            <a:lvl8pPr marL="3838870" indent="0" algn="ctr">
              <a:buNone/>
              <a:defRPr>
                <a:solidFill>
                  <a:schemeClr val="tx1">
                    <a:tint val="75000"/>
                  </a:schemeClr>
                </a:solidFill>
              </a:defRPr>
            </a:lvl8pPr>
            <a:lvl9pPr marL="4387277"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675723875"/>
      </p:ext>
    </p:extLst>
  </p:cSld>
  <p:clrMapOvr>
    <a:masterClrMapping/>
  </p:clrMapOvr>
  <p:transition xmlns:p14="http://schemas.microsoft.com/office/powerpoint/2010/main" spd="med">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23283" y="134560"/>
            <a:ext cx="10603619" cy="2140397"/>
          </a:xfrm>
          <a:prstGeom prst="rect">
            <a:avLst/>
          </a:prstGeom>
          <a:noFill/>
          <a:ln>
            <a:noFill/>
          </a:ln>
          <a:effectLst/>
        </p:spPr>
        <p:txBody>
          <a:bodyPr lIns="109691" tIns="109691" rIns="109691" bIns="109691" anchor="ctr"/>
          <a:lstStyle/>
          <a:p>
            <a:pPr defTabSz="109681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38298" y="85396"/>
            <a:ext cx="2383823" cy="2383823"/>
          </a:xfrm>
          <a:prstGeom prst="rect">
            <a:avLst/>
          </a:prstGeom>
        </p:spPr>
      </p:pic>
      <p:sp>
        <p:nvSpPr>
          <p:cNvPr id="6" name="Title 1"/>
          <p:cNvSpPr>
            <a:spLocks noGrp="1"/>
          </p:cNvSpPr>
          <p:nvPr>
            <p:ph type="ctrTitle" hasCustomPrompt="1"/>
          </p:nvPr>
        </p:nvSpPr>
        <p:spPr bwMode="white">
          <a:xfrm>
            <a:off x="1504492"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504492" y="2944673"/>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11" indent="0" algn="ctr">
              <a:buNone/>
              <a:defRPr>
                <a:solidFill>
                  <a:schemeClr val="tx1">
                    <a:tint val="75000"/>
                  </a:schemeClr>
                </a:solidFill>
              </a:defRPr>
            </a:lvl2pPr>
            <a:lvl3pPr marL="1096818" indent="0" algn="ctr">
              <a:buNone/>
              <a:defRPr>
                <a:solidFill>
                  <a:schemeClr val="tx1">
                    <a:tint val="75000"/>
                  </a:schemeClr>
                </a:solidFill>
              </a:defRPr>
            </a:lvl3pPr>
            <a:lvl4pPr marL="1645228" indent="0" algn="ctr">
              <a:buNone/>
              <a:defRPr>
                <a:solidFill>
                  <a:schemeClr val="tx1">
                    <a:tint val="75000"/>
                  </a:schemeClr>
                </a:solidFill>
              </a:defRPr>
            </a:lvl4pPr>
            <a:lvl5pPr marL="2193640" indent="0" algn="ctr">
              <a:buNone/>
              <a:defRPr>
                <a:solidFill>
                  <a:schemeClr val="tx1">
                    <a:tint val="75000"/>
                  </a:schemeClr>
                </a:solidFill>
              </a:defRPr>
            </a:lvl5pPr>
            <a:lvl6pPr marL="2742053" indent="0" algn="ctr">
              <a:buNone/>
              <a:defRPr>
                <a:solidFill>
                  <a:schemeClr val="tx1">
                    <a:tint val="75000"/>
                  </a:schemeClr>
                </a:solidFill>
              </a:defRPr>
            </a:lvl6pPr>
            <a:lvl7pPr marL="3290456" indent="0" algn="ctr">
              <a:buNone/>
              <a:defRPr>
                <a:solidFill>
                  <a:schemeClr val="tx1">
                    <a:tint val="75000"/>
                  </a:schemeClr>
                </a:solidFill>
              </a:defRPr>
            </a:lvl7pPr>
            <a:lvl8pPr marL="3838870" indent="0" algn="ctr">
              <a:buNone/>
              <a:defRPr>
                <a:solidFill>
                  <a:schemeClr val="tx1">
                    <a:tint val="75000"/>
                  </a:schemeClr>
                </a:solidFill>
              </a:defRPr>
            </a:lvl8pPr>
            <a:lvl9pPr marL="4387277"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37874274"/>
      </p:ext>
    </p:extLst>
  </p:cSld>
  <p:clrMapOvr>
    <a:masterClrMapping/>
  </p:clrMapOvr>
  <p:transition xmlns:p14="http://schemas.microsoft.com/office/powerpoint/2010/main" spd="med">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23266" y="144084"/>
            <a:ext cx="12525936" cy="2140397"/>
          </a:xfrm>
          <a:prstGeom prst="rect">
            <a:avLst/>
          </a:prstGeom>
          <a:noFill/>
          <a:ln>
            <a:noFill/>
          </a:ln>
          <a:effectLst/>
        </p:spPr>
        <p:txBody>
          <a:bodyPr lIns="109691" tIns="109691" rIns="109691" bIns="109691" anchor="ctr"/>
          <a:lstStyle/>
          <a:p>
            <a:pPr defTabSz="109681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045175" y="292277"/>
            <a:ext cx="1970101" cy="1970101"/>
          </a:xfrm>
          <a:prstGeom prst="rect">
            <a:avLst/>
          </a:prstGeom>
        </p:spPr>
      </p:pic>
      <p:sp>
        <p:nvSpPr>
          <p:cNvPr id="6" name="Title 1"/>
          <p:cNvSpPr>
            <a:spLocks noGrp="1"/>
          </p:cNvSpPr>
          <p:nvPr>
            <p:ph type="ctrTitle" hasCustomPrompt="1"/>
          </p:nvPr>
        </p:nvSpPr>
        <p:spPr bwMode="white">
          <a:xfrm>
            <a:off x="1504492"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504492" y="2944673"/>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11" indent="0" algn="ctr">
              <a:buNone/>
              <a:defRPr>
                <a:solidFill>
                  <a:schemeClr val="tx1">
                    <a:tint val="75000"/>
                  </a:schemeClr>
                </a:solidFill>
              </a:defRPr>
            </a:lvl2pPr>
            <a:lvl3pPr marL="1096818" indent="0" algn="ctr">
              <a:buNone/>
              <a:defRPr>
                <a:solidFill>
                  <a:schemeClr val="tx1">
                    <a:tint val="75000"/>
                  </a:schemeClr>
                </a:solidFill>
              </a:defRPr>
            </a:lvl3pPr>
            <a:lvl4pPr marL="1645228" indent="0" algn="ctr">
              <a:buNone/>
              <a:defRPr>
                <a:solidFill>
                  <a:schemeClr val="tx1">
                    <a:tint val="75000"/>
                  </a:schemeClr>
                </a:solidFill>
              </a:defRPr>
            </a:lvl4pPr>
            <a:lvl5pPr marL="2193640" indent="0" algn="ctr">
              <a:buNone/>
              <a:defRPr>
                <a:solidFill>
                  <a:schemeClr val="tx1">
                    <a:tint val="75000"/>
                  </a:schemeClr>
                </a:solidFill>
              </a:defRPr>
            </a:lvl5pPr>
            <a:lvl6pPr marL="2742053" indent="0" algn="ctr">
              <a:buNone/>
              <a:defRPr>
                <a:solidFill>
                  <a:schemeClr val="tx1">
                    <a:tint val="75000"/>
                  </a:schemeClr>
                </a:solidFill>
              </a:defRPr>
            </a:lvl6pPr>
            <a:lvl7pPr marL="3290456" indent="0" algn="ctr">
              <a:buNone/>
              <a:defRPr>
                <a:solidFill>
                  <a:schemeClr val="tx1">
                    <a:tint val="75000"/>
                  </a:schemeClr>
                </a:solidFill>
              </a:defRPr>
            </a:lvl7pPr>
            <a:lvl8pPr marL="3838870" indent="0" algn="ctr">
              <a:buNone/>
              <a:defRPr>
                <a:solidFill>
                  <a:schemeClr val="tx1">
                    <a:tint val="75000"/>
                  </a:schemeClr>
                </a:solidFill>
              </a:defRPr>
            </a:lvl8pPr>
            <a:lvl9pPr marL="4387277"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529373" y="6447788"/>
            <a:ext cx="8025819" cy="471720"/>
          </a:xfrm>
          <a:prstGeom prst="rect">
            <a:avLst/>
          </a:prstGeom>
        </p:spPr>
        <p:txBody>
          <a:bodyPr lIns="82283" tIns="41143" rIns="82283" bIns="41143" anchor="ctr"/>
          <a:lstStyle>
            <a:lvl1pPr marL="0" indent="0" algn="ctr">
              <a:buNone/>
              <a:defRPr sz="23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2448513159"/>
      </p:ext>
    </p:extLst>
  </p:cSld>
  <p:clrMapOvr>
    <a:masterClrMapping/>
  </p:clrMapOvr>
  <p:transition xmlns:p14="http://schemas.microsoft.com/office/powerpoint/2010/main" spd="med">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23271" y="129970"/>
            <a:ext cx="10398857" cy="2140397"/>
          </a:xfrm>
          <a:prstGeom prst="rect">
            <a:avLst/>
          </a:prstGeom>
          <a:noFill/>
          <a:ln>
            <a:noFill/>
          </a:ln>
          <a:effectLst/>
        </p:spPr>
        <p:txBody>
          <a:bodyPr lIns="109691" tIns="109691" rIns="109691" bIns="109691" anchor="ctr"/>
          <a:lstStyle/>
          <a:p>
            <a:pPr defTabSz="109681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07489" y="292277"/>
            <a:ext cx="2445432" cy="1970101"/>
          </a:xfrm>
          <a:prstGeom prst="rect">
            <a:avLst/>
          </a:prstGeom>
        </p:spPr>
      </p:pic>
      <p:sp>
        <p:nvSpPr>
          <p:cNvPr id="6" name="Title 1"/>
          <p:cNvSpPr>
            <a:spLocks noGrp="1"/>
          </p:cNvSpPr>
          <p:nvPr>
            <p:ph type="ctrTitle" hasCustomPrompt="1"/>
          </p:nvPr>
        </p:nvSpPr>
        <p:spPr bwMode="white">
          <a:xfrm>
            <a:off x="1504492"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504492" y="2944673"/>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11" indent="0" algn="ctr">
              <a:buNone/>
              <a:defRPr>
                <a:solidFill>
                  <a:schemeClr val="tx1">
                    <a:tint val="75000"/>
                  </a:schemeClr>
                </a:solidFill>
              </a:defRPr>
            </a:lvl2pPr>
            <a:lvl3pPr marL="1096818" indent="0" algn="ctr">
              <a:buNone/>
              <a:defRPr>
                <a:solidFill>
                  <a:schemeClr val="tx1">
                    <a:tint val="75000"/>
                  </a:schemeClr>
                </a:solidFill>
              </a:defRPr>
            </a:lvl3pPr>
            <a:lvl4pPr marL="1645228" indent="0" algn="ctr">
              <a:buNone/>
              <a:defRPr>
                <a:solidFill>
                  <a:schemeClr val="tx1">
                    <a:tint val="75000"/>
                  </a:schemeClr>
                </a:solidFill>
              </a:defRPr>
            </a:lvl4pPr>
            <a:lvl5pPr marL="2193640" indent="0" algn="ctr">
              <a:buNone/>
              <a:defRPr>
                <a:solidFill>
                  <a:schemeClr val="tx1">
                    <a:tint val="75000"/>
                  </a:schemeClr>
                </a:solidFill>
              </a:defRPr>
            </a:lvl5pPr>
            <a:lvl6pPr marL="2742053" indent="0" algn="ctr">
              <a:buNone/>
              <a:defRPr>
                <a:solidFill>
                  <a:schemeClr val="tx1">
                    <a:tint val="75000"/>
                  </a:schemeClr>
                </a:solidFill>
              </a:defRPr>
            </a:lvl6pPr>
            <a:lvl7pPr marL="3290456" indent="0" algn="ctr">
              <a:buNone/>
              <a:defRPr>
                <a:solidFill>
                  <a:schemeClr val="tx1">
                    <a:tint val="75000"/>
                  </a:schemeClr>
                </a:solidFill>
              </a:defRPr>
            </a:lvl7pPr>
            <a:lvl8pPr marL="3838870" indent="0" algn="ctr">
              <a:buNone/>
              <a:defRPr>
                <a:solidFill>
                  <a:schemeClr val="tx1">
                    <a:tint val="75000"/>
                  </a:schemeClr>
                </a:solidFill>
              </a:defRPr>
            </a:lvl8pPr>
            <a:lvl9pPr marL="4387277"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288275548"/>
      </p:ext>
    </p:extLst>
  </p:cSld>
  <p:clrMapOvr>
    <a:masterClrMapping/>
  </p:clrMapOvr>
  <p:transition xmlns:p14="http://schemas.microsoft.com/office/powerpoint/2010/main" spd="med">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23266" y="129970"/>
            <a:ext cx="11365638" cy="2140397"/>
          </a:xfrm>
          <a:prstGeom prst="rect">
            <a:avLst/>
          </a:prstGeom>
          <a:noFill/>
          <a:ln>
            <a:noFill/>
          </a:ln>
          <a:effectLst/>
        </p:spPr>
        <p:txBody>
          <a:bodyPr lIns="109691" tIns="109691" rIns="109691" bIns="109691" anchor="ctr"/>
          <a:lstStyle/>
          <a:p>
            <a:pPr defTabSz="109681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059109" y="292277"/>
            <a:ext cx="1942182" cy="1970101"/>
          </a:xfrm>
          <a:prstGeom prst="rect">
            <a:avLst/>
          </a:prstGeom>
        </p:spPr>
      </p:pic>
      <p:sp>
        <p:nvSpPr>
          <p:cNvPr id="6" name="Title 1"/>
          <p:cNvSpPr>
            <a:spLocks noGrp="1"/>
          </p:cNvSpPr>
          <p:nvPr>
            <p:ph type="ctrTitle" hasCustomPrompt="1"/>
          </p:nvPr>
        </p:nvSpPr>
        <p:spPr bwMode="white">
          <a:xfrm>
            <a:off x="1504492" y="2062919"/>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504492" y="2934659"/>
            <a:ext cx="11087101" cy="1375410"/>
          </a:xfrm>
          <a:prstGeom prst="rect">
            <a:avLst/>
          </a:prstGeom>
        </p:spPr>
        <p:txBody>
          <a:bodyPr lIns="82283" tIns="41143" rIns="82283" bIns="41143" anchor="ctr">
            <a:normAutofit/>
          </a:bodyPr>
          <a:lstStyle>
            <a:lvl1pPr marL="109688" indent="0">
              <a:spcBef>
                <a:spcPts val="720"/>
              </a:spcBef>
              <a:buNone/>
              <a:defRPr sz="25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504476" y="4425792"/>
            <a:ext cx="10599896" cy="707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691" tIns="109691" rIns="109691" bIns="109691"/>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461" fontAlgn="base">
              <a:spcBef>
                <a:spcPct val="0"/>
              </a:spcBef>
              <a:spcAft>
                <a:spcPct val="0"/>
              </a:spcAft>
            </a:pPr>
            <a:r>
              <a:rPr lang="en-US" sz="2900" b="1" dirty="0">
                <a:solidFill>
                  <a:srgbClr val="3E4346"/>
                </a:solidFill>
              </a:rPr>
              <a:t>Objective:</a:t>
            </a:r>
          </a:p>
        </p:txBody>
      </p:sp>
      <p:sp>
        <p:nvSpPr>
          <p:cNvPr id="9" name="Text Placeholder 8"/>
          <p:cNvSpPr>
            <a:spLocks noGrp="1"/>
          </p:cNvSpPr>
          <p:nvPr>
            <p:ph type="body" sz="quarter" idx="10"/>
          </p:nvPr>
        </p:nvSpPr>
        <p:spPr>
          <a:xfrm>
            <a:off x="1504492" y="5085691"/>
            <a:ext cx="11087101" cy="2200937"/>
          </a:xfrm>
          <a:prstGeom prst="rect">
            <a:avLst/>
          </a:prstGeom>
        </p:spPr>
        <p:txBody>
          <a:bodyPr lIns="82283" tIns="41143" rIns="82283" bIns="41143"/>
          <a:lstStyle>
            <a:lvl1pPr marL="0" indent="0">
              <a:buFont typeface="Wingdings" charset="2"/>
              <a:buNone/>
              <a:defRPr sz="23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28293096"/>
      </p:ext>
    </p:extLst>
  </p:cSld>
  <p:clrMapOvr>
    <a:masterClrMapping/>
  </p:clrMapOvr>
  <p:transition xmlns:p14="http://schemas.microsoft.com/office/powerpoint/2010/main" spd="med">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23266" y="129970"/>
            <a:ext cx="11542096" cy="2140397"/>
          </a:xfrm>
          <a:prstGeom prst="rect">
            <a:avLst/>
          </a:prstGeom>
          <a:noFill/>
          <a:ln>
            <a:noFill/>
          </a:ln>
          <a:effectLst/>
        </p:spPr>
        <p:txBody>
          <a:bodyPr lIns="109691" tIns="109691" rIns="109691" bIns="109691" anchor="ctr"/>
          <a:lstStyle/>
          <a:p>
            <a:pPr defTabSz="109681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6645" y="193748"/>
            <a:ext cx="2167110" cy="2167110"/>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504492" y="2934673"/>
            <a:ext cx="11087101" cy="3011779"/>
          </a:xfrm>
          <a:prstGeom prst="rect">
            <a:avLst/>
          </a:prstGeom>
        </p:spPr>
        <p:txBody>
          <a:bodyPr lIns="82283" tIns="82283" rIns="82283" bIns="82283">
            <a:noAutofit/>
          </a:bodyPr>
          <a:lstStyle>
            <a:lvl1pPr marL="514171" indent="-514171" algn="l">
              <a:lnSpc>
                <a:spcPct val="100000"/>
              </a:lnSpc>
              <a:spcBef>
                <a:spcPts val="0"/>
              </a:spcBef>
              <a:buFont typeface="Wingdings" charset="2"/>
              <a:buChar char="q"/>
              <a:defRPr sz="2500" baseline="0">
                <a:solidFill>
                  <a:schemeClr val="accent3">
                    <a:lumMod val="50000"/>
                  </a:schemeClr>
                </a:solidFill>
              </a:defRPr>
            </a:lvl1pPr>
            <a:lvl2pPr marL="548411" indent="0" algn="ctr">
              <a:buNone/>
              <a:defRPr>
                <a:solidFill>
                  <a:schemeClr val="tx1">
                    <a:tint val="75000"/>
                  </a:schemeClr>
                </a:solidFill>
              </a:defRPr>
            </a:lvl2pPr>
            <a:lvl3pPr marL="1096818" indent="0" algn="ctr">
              <a:buNone/>
              <a:defRPr>
                <a:solidFill>
                  <a:schemeClr val="tx1">
                    <a:tint val="75000"/>
                  </a:schemeClr>
                </a:solidFill>
              </a:defRPr>
            </a:lvl3pPr>
            <a:lvl4pPr marL="1645228" indent="0" algn="ctr">
              <a:buNone/>
              <a:defRPr>
                <a:solidFill>
                  <a:schemeClr val="tx1">
                    <a:tint val="75000"/>
                  </a:schemeClr>
                </a:solidFill>
              </a:defRPr>
            </a:lvl4pPr>
            <a:lvl5pPr marL="2193640" indent="0" algn="ctr">
              <a:buNone/>
              <a:defRPr>
                <a:solidFill>
                  <a:schemeClr val="tx1">
                    <a:tint val="75000"/>
                  </a:schemeClr>
                </a:solidFill>
              </a:defRPr>
            </a:lvl5pPr>
            <a:lvl6pPr marL="2742053" indent="0" algn="ctr">
              <a:buNone/>
              <a:defRPr>
                <a:solidFill>
                  <a:schemeClr val="tx1">
                    <a:tint val="75000"/>
                  </a:schemeClr>
                </a:solidFill>
              </a:defRPr>
            </a:lvl6pPr>
            <a:lvl7pPr marL="3290456" indent="0" algn="ctr">
              <a:buNone/>
              <a:defRPr>
                <a:solidFill>
                  <a:schemeClr val="tx1">
                    <a:tint val="75000"/>
                  </a:schemeClr>
                </a:solidFill>
              </a:defRPr>
            </a:lvl7pPr>
            <a:lvl8pPr marL="3838870" indent="0" algn="ctr">
              <a:buNone/>
              <a:defRPr>
                <a:solidFill>
                  <a:schemeClr val="tx1">
                    <a:tint val="75000"/>
                  </a:schemeClr>
                </a:solidFill>
              </a:defRPr>
            </a:lvl8pPr>
            <a:lvl9pPr marL="4387277"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36651870"/>
      </p:ext>
    </p:extLst>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32"/>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94589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23266" y="129970"/>
            <a:ext cx="11542096" cy="2140397"/>
          </a:xfrm>
          <a:prstGeom prst="rect">
            <a:avLst/>
          </a:prstGeom>
          <a:noFill/>
          <a:ln>
            <a:noFill/>
          </a:ln>
          <a:effectLst/>
        </p:spPr>
        <p:txBody>
          <a:bodyPr lIns="109691" tIns="109691" rIns="109691" bIns="109691" anchor="ctr"/>
          <a:lstStyle/>
          <a:p>
            <a:pPr defTabSz="109681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8377" y="-164907"/>
            <a:ext cx="2163656" cy="2884424"/>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494472" y="2945977"/>
            <a:ext cx="11097103"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latin typeface="Courier New" panose="02070309020205020404" pitchFamily="49" charset="0"/>
                <a:cs typeface="Courier New" panose="02070309020205020404" pitchFamily="49" charset="0"/>
              </a:defRPr>
            </a:lvl1pPr>
            <a:lvl2pPr marL="548411" indent="0" algn="ctr">
              <a:buNone/>
              <a:defRPr>
                <a:solidFill>
                  <a:schemeClr val="tx1">
                    <a:tint val="75000"/>
                  </a:schemeClr>
                </a:solidFill>
              </a:defRPr>
            </a:lvl2pPr>
            <a:lvl3pPr marL="1096818" indent="0" algn="ctr">
              <a:buNone/>
              <a:defRPr>
                <a:solidFill>
                  <a:schemeClr val="tx1">
                    <a:tint val="75000"/>
                  </a:schemeClr>
                </a:solidFill>
              </a:defRPr>
            </a:lvl3pPr>
            <a:lvl4pPr marL="1645228" indent="0" algn="ctr">
              <a:buNone/>
              <a:defRPr>
                <a:solidFill>
                  <a:schemeClr val="tx1">
                    <a:tint val="75000"/>
                  </a:schemeClr>
                </a:solidFill>
              </a:defRPr>
            </a:lvl4pPr>
            <a:lvl5pPr marL="2193640" indent="0" algn="ctr">
              <a:buNone/>
              <a:defRPr>
                <a:solidFill>
                  <a:schemeClr val="tx1">
                    <a:tint val="75000"/>
                  </a:schemeClr>
                </a:solidFill>
              </a:defRPr>
            </a:lvl5pPr>
            <a:lvl6pPr marL="2742053" indent="0" algn="ctr">
              <a:buNone/>
              <a:defRPr>
                <a:solidFill>
                  <a:schemeClr val="tx1">
                    <a:tint val="75000"/>
                  </a:schemeClr>
                </a:solidFill>
              </a:defRPr>
            </a:lvl6pPr>
            <a:lvl7pPr marL="3290456" indent="0" algn="ctr">
              <a:buNone/>
              <a:defRPr>
                <a:solidFill>
                  <a:schemeClr val="tx1">
                    <a:tint val="75000"/>
                  </a:schemeClr>
                </a:solidFill>
              </a:defRPr>
            </a:lvl7pPr>
            <a:lvl8pPr marL="3838870" indent="0" algn="ctr">
              <a:buNone/>
              <a:defRPr>
                <a:solidFill>
                  <a:schemeClr val="tx1">
                    <a:tint val="75000"/>
                  </a:schemeClr>
                </a:solidFill>
              </a:defRPr>
            </a:lvl8pPr>
            <a:lvl9pPr marL="4387277"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800166591"/>
      </p:ext>
    </p:extLst>
  </p:cSld>
  <p:clrMapOvr>
    <a:masterClrMapping/>
  </p:clrMapOvr>
  <p:transition xmlns:p14="http://schemas.microsoft.com/office/powerpoint/2010/main" spd="med">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23288" y="129970"/>
            <a:ext cx="12668811" cy="2140397"/>
          </a:xfrm>
          <a:prstGeom prst="rect">
            <a:avLst/>
          </a:prstGeom>
          <a:noFill/>
          <a:ln>
            <a:noFill/>
          </a:ln>
          <a:effectLst/>
        </p:spPr>
        <p:txBody>
          <a:bodyPr lIns="109691" tIns="109691" rIns="109691" bIns="109691" anchor="ctr"/>
          <a:lstStyle/>
          <a:p>
            <a:pPr defTabSz="1096818">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763256" y="292277"/>
            <a:ext cx="2533892" cy="1970101"/>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494472" y="2934655"/>
            <a:ext cx="11097103" cy="2289857"/>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11" indent="0" algn="ctr">
              <a:buNone/>
              <a:defRPr>
                <a:solidFill>
                  <a:schemeClr val="tx1">
                    <a:tint val="75000"/>
                  </a:schemeClr>
                </a:solidFill>
              </a:defRPr>
            </a:lvl2pPr>
            <a:lvl3pPr marL="1096818" indent="0" algn="ctr">
              <a:buNone/>
              <a:defRPr>
                <a:solidFill>
                  <a:schemeClr val="tx1">
                    <a:tint val="75000"/>
                  </a:schemeClr>
                </a:solidFill>
              </a:defRPr>
            </a:lvl3pPr>
            <a:lvl4pPr marL="1645228" indent="0" algn="ctr">
              <a:buNone/>
              <a:defRPr>
                <a:solidFill>
                  <a:schemeClr val="tx1">
                    <a:tint val="75000"/>
                  </a:schemeClr>
                </a:solidFill>
              </a:defRPr>
            </a:lvl4pPr>
            <a:lvl5pPr marL="2193640" indent="0" algn="ctr">
              <a:buNone/>
              <a:defRPr>
                <a:solidFill>
                  <a:schemeClr val="tx1">
                    <a:tint val="75000"/>
                  </a:schemeClr>
                </a:solidFill>
              </a:defRPr>
            </a:lvl5pPr>
            <a:lvl6pPr marL="2742053" indent="0" algn="ctr">
              <a:buNone/>
              <a:defRPr>
                <a:solidFill>
                  <a:schemeClr val="tx1">
                    <a:tint val="75000"/>
                  </a:schemeClr>
                </a:solidFill>
              </a:defRPr>
            </a:lvl6pPr>
            <a:lvl7pPr marL="3290456" indent="0" algn="ctr">
              <a:buNone/>
              <a:defRPr>
                <a:solidFill>
                  <a:schemeClr val="tx1">
                    <a:tint val="75000"/>
                  </a:schemeClr>
                </a:solidFill>
              </a:defRPr>
            </a:lvl7pPr>
            <a:lvl8pPr marL="3838870" indent="0" algn="ctr">
              <a:buNone/>
              <a:defRPr>
                <a:solidFill>
                  <a:schemeClr val="tx1">
                    <a:tint val="75000"/>
                  </a:schemeClr>
                </a:solidFill>
              </a:defRPr>
            </a:lvl8pPr>
            <a:lvl9pPr marL="4387277"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1811666931"/>
      </p:ext>
    </p:extLst>
  </p:cSld>
  <p:clrMapOvr>
    <a:masterClrMapping/>
  </p:clrMapOvr>
  <p:transition xmlns:p14="http://schemas.microsoft.com/office/powerpoint/2010/main" spd="med">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585037" y="1670583"/>
            <a:ext cx="13408762" cy="4811359"/>
          </a:xfrm>
          <a:prstGeom prst="rect">
            <a:avLst/>
          </a:prstGeom>
        </p:spPr>
        <p:txBody>
          <a:bodyPr lIns="82283" tIns="41143" rIns="82283" bIns="41143">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32523873"/>
      </p:ext>
    </p:extLst>
  </p:cSld>
  <p:clrMapOvr>
    <a:masterClrMapping/>
  </p:clrMapOvr>
  <p:transition xmlns:p14="http://schemas.microsoft.com/office/powerpoint/2010/main" spd="med">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008994" y="2084367"/>
            <a:ext cx="12981323" cy="5022432"/>
          </a:xfrm>
          <a:prstGeom prst="rect">
            <a:avLst/>
          </a:prstGeom>
          <a:solidFill>
            <a:schemeClr val="tx2"/>
          </a:solidFill>
          <a:ln w="12700">
            <a:solidFill>
              <a:schemeClr val="tx2"/>
            </a:solidFill>
            <a:prstDash val="dash"/>
          </a:ln>
        </p:spPr>
        <p:txBody>
          <a:bodyPr lIns="82283" tIns="41143" rIns="82283" bIns="41143">
            <a:noAutofit/>
          </a:bodyPr>
          <a:lstStyle>
            <a:lvl1pPr marL="0" marR="0" indent="0" algn="l" defTabSz="1096818"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prstGeom prst="rect">
            <a:avLst/>
          </a:prstGeom>
          <a:solidFill>
            <a:schemeClr val="tx2"/>
          </a:solidFill>
        </p:spPr>
        <p:txBody>
          <a:bodyPr lIns="82283" tIns="41148" rIns="82292" bIns="41148"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015097" y="2905664"/>
            <a:ext cx="12978765" cy="501491"/>
          </a:xfrm>
          <a:prstGeom prst="rect">
            <a:avLst/>
          </a:prstGeom>
          <a:solidFill>
            <a:schemeClr val="accent1">
              <a:alpha val="60000"/>
            </a:schemeClr>
          </a:solidFill>
          <a:ln>
            <a:solidFill>
              <a:schemeClr val="accent1">
                <a:lumMod val="75000"/>
              </a:schemeClr>
            </a:solidFill>
          </a:ln>
        </p:spPr>
        <p:txBody>
          <a:bodyPr lIns="82292" tIns="41148" rIns="82292" bIns="41148" anchor="ctr">
            <a:noAutofit/>
          </a:bodyPr>
          <a:lstStyle>
            <a:lvl1pPr algn="l">
              <a:defRPr sz="39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300"/>
            </a:lvl1pPr>
          </a:lstStyle>
          <a:p>
            <a:r>
              <a:rPr lang="en-US"/>
              <a:t>Click to edit Master title style</a:t>
            </a:r>
            <a:endParaRPr lang="en-US" dirty="0"/>
          </a:p>
        </p:txBody>
      </p:sp>
    </p:spTree>
    <p:extLst>
      <p:ext uri="{BB962C8B-B14F-4D97-AF65-F5344CB8AC3E}">
        <p14:creationId xmlns:p14="http://schemas.microsoft.com/office/powerpoint/2010/main" val="6909908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42930" y="1203010"/>
            <a:ext cx="371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48640" y="274339"/>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1902379"/>
            <a:ext cx="12981323" cy="5356450"/>
          </a:xfrm>
          <a:prstGeom prst="rect">
            <a:avLst/>
          </a:prstGeom>
          <a:ln w="12700">
            <a:solidFill>
              <a:schemeClr val="tx2"/>
            </a:solidFill>
            <a:prstDash val="dash"/>
          </a:ln>
        </p:spPr>
        <p:txBody>
          <a:bodyPr lIns="82283" tIns="41143" rIns="82283" bIns="41143">
            <a:normAutofit/>
          </a:bodyPr>
          <a:lstStyle>
            <a:lvl1pPr marL="0" marR="0" indent="0" algn="l" defTabSz="1096818"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vl2pPr>
              <a:defRPr sz="2900"/>
            </a:lvl2pPr>
            <a:lvl3pPr>
              <a:defRPr sz="2900"/>
            </a:lvl3pPr>
            <a:lvl4pPr>
              <a:defRPr sz="2900"/>
            </a:lvl4pPr>
            <a:lvl5pPr>
              <a:defRPr sz="2900"/>
            </a:lvl5pPr>
          </a:lstStyle>
          <a:p>
            <a:pPr lvl="0"/>
            <a:r>
              <a:rPr lang="en-US" dirty="0"/>
              <a:t>SOURCE</a:t>
            </a:r>
          </a:p>
        </p:txBody>
      </p:sp>
      <p:sp>
        <p:nvSpPr>
          <p:cNvPr id="5" name="Text Placeholder 4"/>
          <p:cNvSpPr>
            <a:spLocks noGrp="1"/>
          </p:cNvSpPr>
          <p:nvPr>
            <p:ph type="body" sz="quarter" idx="11" hasCustomPrompt="1"/>
          </p:nvPr>
        </p:nvSpPr>
        <p:spPr>
          <a:xfrm>
            <a:off x="1008996" y="1203444"/>
            <a:ext cx="12980275" cy="509752"/>
          </a:xfrm>
          <a:prstGeom prst="rect">
            <a:avLst/>
          </a:prstGeom>
          <a:solidFill>
            <a:schemeClr val="bg1">
              <a:lumMod val="85000"/>
              <a:alpha val="50000"/>
            </a:schemeClr>
          </a:solidFill>
        </p:spPr>
        <p:txBody>
          <a:bodyPr lIns="82283" tIns="41148" rIns="82292" bIns="82283" anchor="ctr" anchorCtr="0">
            <a:noAutofit/>
          </a:bodyPr>
          <a:lstStyle>
            <a:lvl1pPr marL="0" indent="0">
              <a:buNone/>
              <a:defRPr sz="25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012001" y="3184479"/>
            <a:ext cx="12963847" cy="593105"/>
          </a:xfrm>
          <a:prstGeom prst="rect">
            <a:avLst/>
          </a:prstGeom>
          <a:solidFill>
            <a:srgbClr val="FF0000">
              <a:alpha val="25000"/>
            </a:srgbClr>
          </a:solidFill>
        </p:spPr>
        <p:txBody>
          <a:bodyPr lIns="82292" tIns="41148" rIns="82283" bIns="534739">
            <a:noAutofit/>
          </a:bodyPr>
          <a:lstStyle>
            <a:lvl1pPr marL="0" indent="0" algn="r">
              <a:buFontTx/>
              <a:buNone/>
              <a:defRPr sz="39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021539" y="3786291"/>
            <a:ext cx="12963847" cy="563880"/>
          </a:xfrm>
          <a:prstGeom prst="rect">
            <a:avLst/>
          </a:prstGeom>
          <a:solidFill>
            <a:srgbClr val="008000">
              <a:alpha val="25000"/>
            </a:srgbClr>
          </a:solidFill>
        </p:spPr>
        <p:txBody>
          <a:bodyPr lIns="82292" tIns="41148" rIns="82283" bIns="534739">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384466471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1_Divider Slide">
    <p:bg>
      <p:bgPr>
        <a:solidFill>
          <a:schemeClr val="accent2"/>
        </a:solidFill>
        <a:effectLst/>
      </p:bgPr>
    </p:bg>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609600" y="2911003"/>
            <a:ext cx="9875520" cy="1203840"/>
          </a:xfrm>
          <a:prstGeom prst="rect">
            <a:avLst/>
          </a:prstGeom>
          <a:noFill/>
          <a:ln>
            <a:noFill/>
          </a:ln>
        </p:spPr>
        <p:txBody>
          <a:bodyPr lIns="109687" tIns="109687" rIns="109687" bIns="109687" anchor="ctr" anchorCtr="0"/>
          <a:lstStyle>
            <a:lvl1pPr marL="0" marR="0" lvl="0" indent="0" algn="l" rtl="0">
              <a:lnSpc>
                <a:spcPct val="90000"/>
              </a:lnSpc>
              <a:spcBef>
                <a:spcPts val="0"/>
              </a:spcBef>
              <a:buClr>
                <a:schemeClr val="lt2"/>
              </a:buClr>
              <a:buFont typeface="Raleway"/>
              <a:buNone/>
              <a:defRPr sz="5300" b="0" i="0" u="none" strike="noStrike" cap="none">
                <a:solidFill>
                  <a:schemeClr val="l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20" name="Shape 20"/>
          <p:cNvSpPr txBox="1">
            <a:spLocks noGrp="1"/>
          </p:cNvSpPr>
          <p:nvPr>
            <p:ph type="subTitle" idx="1"/>
          </p:nvPr>
        </p:nvSpPr>
        <p:spPr>
          <a:xfrm>
            <a:off x="609600" y="4893869"/>
            <a:ext cx="9875520" cy="553920"/>
          </a:xfrm>
          <a:prstGeom prst="rect">
            <a:avLst/>
          </a:prstGeom>
          <a:noFill/>
          <a:ln>
            <a:noFill/>
          </a:ln>
        </p:spPr>
        <p:txBody>
          <a:bodyPr lIns="109687" tIns="109687" rIns="109687" bIns="109687" anchor="t" anchorCtr="0"/>
          <a:lstStyle>
            <a:lvl1pPr marL="0" marR="0" lvl="0" indent="0" algn="l" rtl="0">
              <a:lnSpc>
                <a:spcPct val="90000"/>
              </a:lnSpc>
              <a:spcBef>
                <a:spcPts val="0"/>
              </a:spcBef>
              <a:spcAft>
                <a:spcPts val="800"/>
              </a:spcAft>
              <a:buClr>
                <a:schemeClr val="lt2"/>
              </a:buClr>
              <a:buFont typeface="Arial"/>
              <a:buNone/>
              <a:defRPr sz="2400" b="0" i="0" u="none" strike="noStrike" cap="none">
                <a:solidFill>
                  <a:schemeClr val="lt2"/>
                </a:solidFill>
                <a:latin typeface="Raleway"/>
                <a:ea typeface="Raleway"/>
                <a:cs typeface="Raleway"/>
                <a:sym typeface="Raleway"/>
              </a:defRPr>
            </a:lvl1pPr>
            <a:lvl2pPr marL="548472"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941"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412"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883"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2357"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823"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9296"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7766"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98280647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9605" y="548642"/>
            <a:ext cx="13411200" cy="664800"/>
          </a:xfrm>
          <a:prstGeom prst="rect">
            <a:avLst/>
          </a:prstGeom>
          <a:noFill/>
          <a:ln>
            <a:noFill/>
          </a:ln>
        </p:spPr>
        <p:txBody>
          <a:bodyPr lIns="109687" tIns="109687" rIns="109687" bIns="109687"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23" name="Shape 23"/>
          <p:cNvSpPr txBox="1">
            <a:spLocks noGrp="1"/>
          </p:cNvSpPr>
          <p:nvPr>
            <p:ph type="body" idx="1"/>
          </p:nvPr>
        </p:nvSpPr>
        <p:spPr>
          <a:xfrm>
            <a:off x="609605" y="1772120"/>
            <a:ext cx="13411200" cy="3533280"/>
          </a:xfrm>
          <a:prstGeom prst="rect">
            <a:avLst/>
          </a:prstGeom>
          <a:noFill/>
          <a:ln>
            <a:noFill/>
          </a:ln>
        </p:spPr>
        <p:txBody>
          <a:bodyPr lIns="109687" tIns="109687" rIns="109687" bIns="109687"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38" marR="0" lvl="2" indent="-101568"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76" marR="0" lvl="3" indent="-121883"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413" marR="0" lvl="4" indent="-121883"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6434" marR="0" lvl="5" indent="-121883"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900" marR="0" lvl="6" indent="-121883"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3375" marR="0" lvl="7" indent="-121883"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847" marR="0" lvl="8" indent="-121883"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24" name="Shape 24"/>
          <p:cNvSpPr/>
          <p:nvPr/>
        </p:nvSpPr>
        <p:spPr>
          <a:xfrm>
            <a:off x="0" y="5727800"/>
            <a:ext cx="14630400" cy="2501760"/>
          </a:xfrm>
          <a:prstGeom prst="rect">
            <a:avLst/>
          </a:prstGeom>
          <a:solidFill>
            <a:schemeClr val="accent2"/>
          </a:solidFill>
          <a:ln>
            <a:noFill/>
          </a:ln>
        </p:spPr>
        <p:txBody>
          <a:bodyPr lIns="537676" tIns="2043210" rIns="109687" bIns="54830" anchor="t" anchorCtr="0">
            <a:noAutofit/>
          </a:bodyPr>
          <a:lstStyle/>
          <a:p>
            <a:pPr defTabSz="822776">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25" name="Shape 2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311580217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609600" y="2911003"/>
            <a:ext cx="10986720" cy="1203840"/>
          </a:xfrm>
          <a:prstGeom prst="rect">
            <a:avLst/>
          </a:prstGeom>
          <a:noFill/>
          <a:ln>
            <a:noFill/>
          </a:ln>
        </p:spPr>
        <p:txBody>
          <a:bodyPr lIns="109687" tIns="109687" rIns="109687" bIns="109687" anchor="b" anchorCtr="0"/>
          <a:lstStyle>
            <a:lvl1pPr marL="0" marR="0" lvl="0" indent="0" algn="l" rtl="0">
              <a:lnSpc>
                <a:spcPct val="90000"/>
              </a:lnSpc>
              <a:spcBef>
                <a:spcPts val="0"/>
              </a:spcBef>
              <a:buClr>
                <a:schemeClr val="accent1"/>
              </a:buClr>
              <a:buFont typeface="Raleway"/>
              <a:buNone/>
              <a:defRPr sz="5300" b="0" i="0" u="none" strike="noStrike" cap="none">
                <a:solidFill>
                  <a:schemeClr val="accent1"/>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32" name="Shape 32"/>
          <p:cNvSpPr txBox="1">
            <a:spLocks noGrp="1"/>
          </p:cNvSpPr>
          <p:nvPr>
            <p:ph type="subTitle" idx="1"/>
          </p:nvPr>
        </p:nvSpPr>
        <p:spPr>
          <a:xfrm>
            <a:off x="609600" y="4114802"/>
            <a:ext cx="10986720" cy="553920"/>
          </a:xfrm>
          <a:prstGeom prst="rect">
            <a:avLst/>
          </a:prstGeom>
          <a:noFill/>
          <a:ln>
            <a:noFill/>
          </a:ln>
        </p:spPr>
        <p:txBody>
          <a:bodyPr lIns="109687" tIns="109687" rIns="109687" bIns="109687" anchor="t" anchorCtr="0"/>
          <a:lstStyle>
            <a:lvl1pPr marL="0" marR="0" lvl="0" indent="0" algn="l" rtl="0">
              <a:lnSpc>
                <a:spcPct val="90000"/>
              </a:lnSpc>
              <a:spcBef>
                <a:spcPts val="0"/>
              </a:spcBef>
              <a:spcAft>
                <a:spcPts val="800"/>
              </a:spcAft>
              <a:buClr>
                <a:srgbClr val="3E4346"/>
              </a:buClr>
              <a:buFont typeface="Arial"/>
              <a:buNone/>
              <a:defRPr sz="2400" b="0" i="0" u="none" strike="noStrike" cap="none">
                <a:solidFill>
                  <a:srgbClr val="3E4346"/>
                </a:solidFill>
                <a:latin typeface="Raleway"/>
                <a:ea typeface="Raleway"/>
                <a:cs typeface="Raleway"/>
                <a:sym typeface="Raleway"/>
              </a:defRPr>
            </a:lvl1pPr>
            <a:lvl2pPr marL="548472"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941"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412"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883"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2357"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823"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9296"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7766"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
        <p:nvSpPr>
          <p:cNvPr id="33" name="Shape 33"/>
          <p:cNvSpPr txBox="1">
            <a:spLocks noGrp="1"/>
          </p:cNvSpPr>
          <p:nvPr>
            <p:ph type="body" idx="2"/>
          </p:nvPr>
        </p:nvSpPr>
        <p:spPr>
          <a:xfrm>
            <a:off x="609600" y="5558701"/>
            <a:ext cx="10986720" cy="487680"/>
          </a:xfrm>
          <a:prstGeom prst="rect">
            <a:avLst/>
          </a:prstGeom>
          <a:noFill/>
          <a:ln>
            <a:noFill/>
          </a:ln>
        </p:spPr>
        <p:txBody>
          <a:bodyPr lIns="109687" tIns="109687" rIns="109687" bIns="109687" anchor="t" anchorCtr="0"/>
          <a:lstStyle>
            <a:lvl1pPr marL="0" marR="0" lvl="0" indent="0" algn="l" rtl="0">
              <a:lnSpc>
                <a:spcPct val="90000"/>
              </a:lnSpc>
              <a:spcBef>
                <a:spcPts val="800"/>
              </a:spcBef>
              <a:spcAft>
                <a:spcPts val="800"/>
              </a:spcAft>
              <a:buClr>
                <a:srgbClr val="3E4346"/>
              </a:buClr>
              <a:buFont typeface="Arial"/>
              <a:buNone/>
              <a:defRPr sz="1900" b="0" i="0" u="none" strike="noStrike" cap="none">
                <a:solidFill>
                  <a:srgbClr val="3E4346"/>
                </a:solidFill>
                <a:latin typeface="Raleway"/>
                <a:ea typeface="Raleway"/>
                <a:cs typeface="Raleway"/>
                <a:sym typeface="Raleway"/>
              </a:defRPr>
            </a:lvl1pPr>
            <a:lvl2pPr marL="284390" marR="0" lvl="1" indent="0" algn="l" rtl="0">
              <a:lnSpc>
                <a:spcPct val="90000"/>
              </a:lnSpc>
              <a:spcBef>
                <a:spcPts val="800"/>
              </a:spcBef>
              <a:spcAft>
                <a:spcPts val="800"/>
              </a:spcAft>
              <a:buClr>
                <a:schemeClr val="accent2"/>
              </a:buClr>
              <a:buFont typeface="Arial"/>
              <a:buNone/>
              <a:defRPr sz="1900" b="1" i="0" u="none" strike="noStrike" cap="none">
                <a:solidFill>
                  <a:schemeClr val="accent2"/>
                </a:solidFill>
                <a:latin typeface="Raleway"/>
                <a:ea typeface="Raleway"/>
                <a:cs typeface="Raleway"/>
                <a:sym typeface="Raleway"/>
              </a:defRPr>
            </a:lvl2pPr>
            <a:lvl3pPr marL="548472" marR="0" lvl="2"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3pPr>
            <a:lvl4pPr marL="751606" marR="0" lvl="3"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4pPr>
            <a:lvl5pPr marL="954751" marR="0" lvl="4"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5pPr>
            <a:lvl6pPr marL="3006434" marR="0" lvl="5" indent="-121883"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900" marR="0" lvl="6" indent="-121883"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3375" marR="0" lvl="7" indent="-121883"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847" marR="0" lvl="8" indent="-121883"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34" name="Shape 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1744842" y="5450318"/>
            <a:ext cx="2276160" cy="2230560"/>
          </a:xfrm>
          <a:prstGeom prst="rect">
            <a:avLst/>
          </a:prstGeom>
          <a:noFill/>
          <a:ln>
            <a:noFill/>
          </a:ln>
        </p:spPr>
      </p:pic>
    </p:spTree>
    <p:extLst>
      <p:ext uri="{BB962C8B-B14F-4D97-AF65-F5344CB8AC3E}">
        <p14:creationId xmlns:p14="http://schemas.microsoft.com/office/powerpoint/2010/main" val="2867633660"/>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1"/>
        </a:solid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609600" y="2911003"/>
            <a:ext cx="9875520" cy="1203840"/>
          </a:xfrm>
          <a:prstGeom prst="rect">
            <a:avLst/>
          </a:prstGeom>
          <a:noFill/>
          <a:ln>
            <a:noFill/>
          </a:ln>
        </p:spPr>
        <p:txBody>
          <a:bodyPr lIns="109687" tIns="109687" rIns="109687" bIns="109687" anchor="ctr" anchorCtr="0"/>
          <a:lstStyle>
            <a:lvl1pPr marL="0" marR="0" lvl="0" indent="0" algn="l" rtl="0">
              <a:lnSpc>
                <a:spcPct val="90000"/>
              </a:lnSpc>
              <a:spcBef>
                <a:spcPts val="0"/>
              </a:spcBef>
              <a:buClr>
                <a:schemeClr val="lt2"/>
              </a:buClr>
              <a:buFont typeface="Raleway"/>
              <a:buNone/>
              <a:defRPr sz="5300" b="0" i="0" u="none" strike="noStrike" cap="none">
                <a:solidFill>
                  <a:schemeClr val="l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37" name="Shape 37"/>
          <p:cNvSpPr txBox="1">
            <a:spLocks noGrp="1"/>
          </p:cNvSpPr>
          <p:nvPr>
            <p:ph type="subTitle" idx="1"/>
          </p:nvPr>
        </p:nvSpPr>
        <p:spPr>
          <a:xfrm>
            <a:off x="609600" y="4893869"/>
            <a:ext cx="9875520" cy="553920"/>
          </a:xfrm>
          <a:prstGeom prst="rect">
            <a:avLst/>
          </a:prstGeom>
          <a:noFill/>
          <a:ln>
            <a:noFill/>
          </a:ln>
        </p:spPr>
        <p:txBody>
          <a:bodyPr lIns="109687" tIns="109687" rIns="109687" bIns="109687" anchor="t" anchorCtr="0"/>
          <a:lstStyle>
            <a:lvl1pPr marL="0" marR="0" lvl="0" indent="0" algn="l" rtl="0">
              <a:lnSpc>
                <a:spcPct val="90000"/>
              </a:lnSpc>
              <a:spcBef>
                <a:spcPts val="0"/>
              </a:spcBef>
              <a:spcAft>
                <a:spcPts val="800"/>
              </a:spcAft>
              <a:buClr>
                <a:schemeClr val="lt2"/>
              </a:buClr>
              <a:buFont typeface="Arial"/>
              <a:buNone/>
              <a:defRPr sz="2400" b="0" i="0" u="none" strike="noStrike" cap="none">
                <a:solidFill>
                  <a:schemeClr val="lt2"/>
                </a:solidFill>
                <a:latin typeface="Raleway"/>
                <a:ea typeface="Raleway"/>
                <a:cs typeface="Raleway"/>
                <a:sym typeface="Raleway"/>
              </a:defRPr>
            </a:lvl1pPr>
            <a:lvl2pPr marL="548472"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941"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412"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883"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2357"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823"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9296"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7766"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281713055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029200" y="1626482"/>
            <a:ext cx="4572000" cy="4512960"/>
          </a:xfrm>
          <a:prstGeom prst="rect">
            <a:avLst/>
          </a:prstGeom>
          <a:noFill/>
          <a:ln>
            <a:noFill/>
          </a:ln>
        </p:spPr>
      </p:pic>
    </p:spTree>
    <p:extLst>
      <p:ext uri="{BB962C8B-B14F-4D97-AF65-F5344CB8AC3E}">
        <p14:creationId xmlns:p14="http://schemas.microsoft.com/office/powerpoint/2010/main" val="3128352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32"/>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70308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Title Only">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09605" y="548642"/>
            <a:ext cx="13411200" cy="609120"/>
          </a:xfrm>
          <a:prstGeom prst="rect">
            <a:avLst/>
          </a:prstGeom>
          <a:noFill/>
          <a:ln>
            <a:noFill/>
          </a:ln>
        </p:spPr>
        <p:txBody>
          <a:bodyPr lIns="109687" tIns="109687" rIns="109687" bIns="109687" anchor="t" anchorCtr="0"/>
          <a:lstStyle>
            <a:lvl1pPr marL="0" marR="0" lvl="0" indent="0" algn="l" rtl="0">
              <a:lnSpc>
                <a:spcPct val="90000"/>
              </a:lnSpc>
              <a:spcBef>
                <a:spcPts val="0"/>
              </a:spcBef>
              <a:buClr>
                <a:srgbClr val="435464"/>
              </a:buClr>
              <a:buNone/>
              <a:defRPr b="0" i="0" u="none" strike="noStrike" cap="none">
                <a:solidFill>
                  <a:srgbClr val="435464"/>
                </a:solidFill>
              </a:defRPr>
            </a:lvl1pPr>
            <a:lvl2pPr lvl="1" indent="0" rtl="0">
              <a:spcBef>
                <a:spcPts val="0"/>
              </a:spcBef>
              <a:buSzPct val="100000"/>
              <a:buFont typeface="Raleway"/>
              <a:buNone/>
              <a:defRPr sz="4800">
                <a:latin typeface="Raleway"/>
                <a:ea typeface="Raleway"/>
                <a:cs typeface="Raleway"/>
                <a:sym typeface="Raleway"/>
              </a:defRPr>
            </a:lvl2pPr>
            <a:lvl3pPr lvl="2" indent="0" rtl="0">
              <a:spcBef>
                <a:spcPts val="0"/>
              </a:spcBef>
              <a:buSzPct val="100000"/>
              <a:buFont typeface="Raleway"/>
              <a:buNone/>
              <a:defRPr sz="4800">
                <a:latin typeface="Raleway"/>
                <a:ea typeface="Raleway"/>
                <a:cs typeface="Raleway"/>
                <a:sym typeface="Raleway"/>
              </a:defRPr>
            </a:lvl3pPr>
            <a:lvl4pPr lvl="3" indent="0" rtl="0">
              <a:spcBef>
                <a:spcPts val="0"/>
              </a:spcBef>
              <a:buSzPct val="100000"/>
              <a:buFont typeface="Raleway"/>
              <a:buNone/>
              <a:defRPr sz="4800">
                <a:latin typeface="Raleway"/>
                <a:ea typeface="Raleway"/>
                <a:cs typeface="Raleway"/>
                <a:sym typeface="Raleway"/>
              </a:defRPr>
            </a:lvl4pPr>
            <a:lvl5pPr lvl="4" indent="0" rtl="0">
              <a:spcBef>
                <a:spcPts val="0"/>
              </a:spcBef>
              <a:buSzPct val="100000"/>
              <a:buFont typeface="Raleway"/>
              <a:buNone/>
              <a:defRPr sz="4800">
                <a:latin typeface="Raleway"/>
                <a:ea typeface="Raleway"/>
                <a:cs typeface="Raleway"/>
                <a:sym typeface="Raleway"/>
              </a:defRPr>
            </a:lvl5pPr>
            <a:lvl6pPr lvl="5" indent="0" rtl="0">
              <a:spcBef>
                <a:spcPts val="0"/>
              </a:spcBef>
              <a:buSzPct val="100000"/>
              <a:buFont typeface="Raleway"/>
              <a:buNone/>
              <a:defRPr sz="4800">
                <a:latin typeface="Raleway"/>
                <a:ea typeface="Raleway"/>
                <a:cs typeface="Raleway"/>
                <a:sym typeface="Raleway"/>
              </a:defRPr>
            </a:lvl6pPr>
            <a:lvl7pPr lvl="6" indent="0" rtl="0">
              <a:spcBef>
                <a:spcPts val="0"/>
              </a:spcBef>
              <a:buSzPct val="100000"/>
              <a:buFont typeface="Raleway"/>
              <a:buNone/>
              <a:defRPr sz="4800">
                <a:latin typeface="Raleway"/>
                <a:ea typeface="Raleway"/>
                <a:cs typeface="Raleway"/>
                <a:sym typeface="Raleway"/>
              </a:defRPr>
            </a:lvl7pPr>
            <a:lvl8pPr lvl="7" indent="0" rtl="0">
              <a:spcBef>
                <a:spcPts val="0"/>
              </a:spcBef>
              <a:buSzPct val="100000"/>
              <a:buFont typeface="Raleway"/>
              <a:buNone/>
              <a:defRPr sz="4800">
                <a:latin typeface="Raleway"/>
                <a:ea typeface="Raleway"/>
                <a:cs typeface="Raleway"/>
                <a:sym typeface="Raleway"/>
              </a:defRPr>
            </a:lvl8pPr>
            <a:lvl9pPr lvl="8" indent="0" rtl="0">
              <a:spcBef>
                <a:spcPts val="0"/>
              </a:spcBef>
              <a:buSzPct val="100000"/>
              <a:buFont typeface="Raleway"/>
              <a:buNone/>
              <a:defRPr sz="4800">
                <a:latin typeface="Raleway"/>
                <a:ea typeface="Raleway"/>
                <a:cs typeface="Raleway"/>
                <a:sym typeface="Raleway"/>
              </a:defRPr>
            </a:lvl9pPr>
          </a:lstStyle>
          <a:p>
            <a:endParaRPr/>
          </a:p>
        </p:txBody>
      </p:sp>
    </p:spTree>
    <p:extLst>
      <p:ext uri="{BB962C8B-B14F-4D97-AF65-F5344CB8AC3E}">
        <p14:creationId xmlns:p14="http://schemas.microsoft.com/office/powerpoint/2010/main" val="384859983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Logo Middle">
    <p:spTree>
      <p:nvGrpSpPr>
        <p:cNvPr id="1" name="Shape 56"/>
        <p:cNvGrpSpPr/>
        <p:nvPr/>
      </p:nvGrpSpPr>
      <p:grpSpPr>
        <a:xfrm>
          <a:off x="0" y="0"/>
          <a:ext cx="0" cy="0"/>
          <a:chOff x="0" y="0"/>
          <a:chExt cx="0" cy="0"/>
        </a:xfrm>
      </p:grpSpPr>
      <p:pic>
        <p:nvPicPr>
          <p:cNvPr id="57" name="Shape 57" descr="plain transparent logo.png"/>
          <p:cNvPicPr preferRelativeResize="0"/>
          <p:nvPr/>
        </p:nvPicPr>
        <p:blipFill rotWithShape="1">
          <a:blip r:embed="rId2">
            <a:alphaModFix/>
          </a:blip>
          <a:srcRect/>
          <a:stretch/>
        </p:blipFill>
        <p:spPr>
          <a:xfrm>
            <a:off x="4805387" y="1577901"/>
            <a:ext cx="5007360" cy="4951680"/>
          </a:xfrm>
          <a:prstGeom prst="rect">
            <a:avLst/>
          </a:prstGeom>
          <a:noFill/>
          <a:ln>
            <a:noFill/>
          </a:ln>
        </p:spPr>
      </p:pic>
      <p:sp>
        <p:nvSpPr>
          <p:cNvPr id="58" name="Shape 58"/>
          <p:cNvSpPr/>
          <p:nvPr/>
        </p:nvSpPr>
        <p:spPr>
          <a:xfrm>
            <a:off x="13624991" y="7228097"/>
            <a:ext cx="815520" cy="783840"/>
          </a:xfrm>
          <a:prstGeom prst="rect">
            <a:avLst/>
          </a:prstGeom>
          <a:solidFill>
            <a:srgbClr val="FEFEFE"/>
          </a:solidFill>
          <a:ln>
            <a:noFill/>
          </a:ln>
        </p:spPr>
        <p:txBody>
          <a:bodyPr lIns="91418" tIns="45712" rIns="91418" bIns="45712" anchor="ctr" anchorCtr="0">
            <a:noAutofit/>
          </a:bodyPr>
          <a:lstStyle/>
          <a:p>
            <a:pPr algn="ctr" defTabSz="822776">
              <a:buSzPct val="25000"/>
            </a:pPr>
            <a:r>
              <a:rPr lang="en-US" sz="24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71833595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cSld name="Bullets">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09605" y="548641"/>
            <a:ext cx="13411200" cy="609600"/>
          </a:xfrm>
          <a:prstGeom prst="rect">
            <a:avLst/>
          </a:prstGeom>
          <a:noFill/>
          <a:ln>
            <a:noFill/>
          </a:ln>
        </p:spPr>
        <p:txBody>
          <a:bodyPr lIns="91445" tIns="91445" rIns="91445" bIns="91445" anchor="t" anchorCtr="0"/>
          <a:lstStyle>
            <a:lvl1pPr marL="0" marR="0" lvl="0" indent="0" algn="l" rtl="0">
              <a:lnSpc>
                <a:spcPct val="90000"/>
              </a:lnSpc>
              <a:spcBef>
                <a:spcPts val="0"/>
              </a:spcBef>
              <a:buClr>
                <a:srgbClr val="435464"/>
              </a:buClr>
              <a:buFont typeface="Gill Sans"/>
              <a:buNone/>
              <a:defRPr sz="4300" b="0" i="0" u="none" strike="noStrike" cap="none">
                <a:solidFill>
                  <a:srgbClr val="435464"/>
                </a:solidFill>
                <a:latin typeface="Gill Sans"/>
                <a:ea typeface="Gill Sans"/>
                <a:cs typeface="Gill Sans"/>
                <a:sym typeface="Gill San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5" name="Shape 35"/>
          <p:cNvSpPr txBox="1">
            <a:spLocks noGrp="1"/>
          </p:cNvSpPr>
          <p:nvPr>
            <p:ph type="body" idx="1"/>
          </p:nvPr>
        </p:nvSpPr>
        <p:spPr>
          <a:xfrm>
            <a:off x="609600" y="1670582"/>
            <a:ext cx="13408800" cy="4811400"/>
          </a:xfrm>
          <a:prstGeom prst="rect">
            <a:avLst/>
          </a:prstGeom>
          <a:noFill/>
          <a:ln>
            <a:noFill/>
          </a:ln>
        </p:spPr>
        <p:txBody>
          <a:bodyPr lIns="91445" tIns="91445" rIns="91445" bIns="91445" anchor="t" anchorCtr="0"/>
          <a:lstStyle>
            <a:lvl1pPr marL="279368" marR="0" lvl="0" indent="-114289" algn="l" rtl="0">
              <a:lnSpc>
                <a:spcPct val="100000"/>
              </a:lnSpc>
              <a:spcBef>
                <a:spcPts val="800"/>
              </a:spcBef>
              <a:buClr>
                <a:srgbClr val="435464"/>
              </a:buClr>
              <a:buSzPct val="89655"/>
              <a:buFont typeface="Arial"/>
              <a:buChar char="•"/>
              <a:defRPr sz="2900" b="0" i="0" u="none" strike="noStrike" cap="none">
                <a:solidFill>
                  <a:srgbClr val="435464"/>
                </a:solidFill>
                <a:latin typeface="Gill Sans"/>
                <a:ea typeface="Gill Sans"/>
                <a:cs typeface="Gill Sans"/>
                <a:sym typeface="Gill Sans"/>
              </a:defRPr>
            </a:lvl1pPr>
            <a:lvl2pPr marL="634934" marR="0" lvl="1" indent="-330167" algn="l" rtl="0">
              <a:lnSpc>
                <a:spcPct val="100000"/>
              </a:lnSpc>
              <a:spcBef>
                <a:spcPts val="800"/>
              </a:spcBef>
              <a:buClr>
                <a:srgbClr val="435464"/>
              </a:buClr>
              <a:buSzPct val="25000"/>
              <a:buFont typeface="Merriweather Sans"/>
              <a:buChar char=" "/>
              <a:defRPr sz="2400" b="0" i="0" u="none" strike="noStrike" cap="none">
                <a:solidFill>
                  <a:srgbClr val="435464"/>
                </a:solidFill>
                <a:latin typeface="Gill Sans"/>
                <a:ea typeface="Gill Sans"/>
                <a:cs typeface="Gill Sans"/>
                <a:sym typeface="Gill Sans"/>
              </a:defRPr>
            </a:lvl2pPr>
            <a:lvl3pPr marL="888901" marR="0" lvl="2" indent="-304767" algn="l" rtl="0">
              <a:lnSpc>
                <a:spcPct val="100000"/>
              </a:lnSpc>
              <a:spcBef>
                <a:spcPts val="800"/>
              </a:spcBef>
              <a:buClr>
                <a:srgbClr val="435464"/>
              </a:buClr>
              <a:buSzPct val="25000"/>
              <a:buFont typeface="Merriweather Sans"/>
              <a:buChar char=" "/>
              <a:defRPr sz="2100" b="0" i="0" u="none" strike="noStrike" cap="none">
                <a:solidFill>
                  <a:srgbClr val="435464"/>
                </a:solidFill>
                <a:latin typeface="Gill Sans"/>
                <a:ea typeface="Gill Sans"/>
                <a:cs typeface="Gill Sans"/>
                <a:sym typeface="Gill Sans"/>
              </a:defRPr>
            </a:lvl3pPr>
            <a:lvl4pPr marL="1092081" marR="0" lvl="3" indent="-317467" algn="l" rtl="0">
              <a:lnSpc>
                <a:spcPct val="100000"/>
              </a:lnSpc>
              <a:spcBef>
                <a:spcPts val="800"/>
              </a:spcBef>
              <a:buClr>
                <a:srgbClr val="435464"/>
              </a:buClr>
              <a:buSzPct val="26315"/>
              <a:buFont typeface="Merriweather Sans"/>
              <a:buChar char=" "/>
              <a:defRPr sz="1900" b="0" i="0" u="none" strike="noStrike" cap="none">
                <a:solidFill>
                  <a:srgbClr val="435464"/>
                </a:solidFill>
                <a:latin typeface="Gill Sans"/>
                <a:ea typeface="Gill Sans"/>
                <a:cs typeface="Gill Sans"/>
                <a:sym typeface="Gill Sans"/>
              </a:defRPr>
            </a:lvl4pPr>
            <a:lvl5pPr marL="1295257" marR="0" lvl="4" indent="-317467" algn="l" rtl="0">
              <a:lnSpc>
                <a:spcPct val="100000"/>
              </a:lnSpc>
              <a:spcBef>
                <a:spcPts val="800"/>
              </a:spcBef>
              <a:buClr>
                <a:srgbClr val="435464"/>
              </a:buClr>
              <a:buSzPct val="26315"/>
              <a:buFont typeface="Merriweather Sans"/>
              <a:buChar char=" "/>
              <a:defRPr sz="1900" b="0" i="0" u="none" strike="noStrike" cap="none">
                <a:solidFill>
                  <a:srgbClr val="435464"/>
                </a:solidFill>
                <a:latin typeface="Gill Sans"/>
                <a:ea typeface="Gill Sans"/>
                <a:cs typeface="Gill Sans"/>
                <a:sym typeface="Gill Sans"/>
              </a:defRPr>
            </a:lvl5pPr>
            <a:lvl6pPr marL="3009570" marR="0" lvl="5" indent="-126987"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6pPr>
            <a:lvl7pPr marL="3555608" marR="0" lvl="6" indent="-126987"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7pPr>
            <a:lvl8pPr marL="4101649" marR="0" lvl="7" indent="-114289"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8pPr>
            <a:lvl9pPr marL="4647692" marR="0" lvl="8" indent="-114289"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65085954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Title Slide">
    <p:spTree>
      <p:nvGrpSpPr>
        <p:cNvPr id="1" name="Shape 36"/>
        <p:cNvGrpSpPr/>
        <p:nvPr/>
      </p:nvGrpSpPr>
      <p:grpSpPr>
        <a:xfrm>
          <a:off x="0" y="0"/>
          <a:ext cx="0" cy="0"/>
          <a:chOff x="0" y="0"/>
          <a:chExt cx="0" cy="0"/>
        </a:xfrm>
      </p:grpSpPr>
      <p:sp>
        <p:nvSpPr>
          <p:cNvPr id="37" name="Shape 37"/>
          <p:cNvSpPr txBox="1">
            <a:spLocks noGrp="1"/>
          </p:cNvSpPr>
          <p:nvPr>
            <p:ph type="ctrTitle"/>
          </p:nvPr>
        </p:nvSpPr>
        <p:spPr>
          <a:xfrm>
            <a:off x="2319257" y="6237722"/>
            <a:ext cx="9875400" cy="1203900"/>
          </a:xfrm>
          <a:prstGeom prst="rect">
            <a:avLst/>
          </a:prstGeom>
          <a:noFill/>
          <a:ln>
            <a:noFill/>
          </a:ln>
        </p:spPr>
        <p:txBody>
          <a:bodyPr lIns="91445" tIns="91445" rIns="91445" bIns="91445" anchor="ctr" anchorCtr="0"/>
          <a:lstStyle>
            <a:lvl1pPr marL="0" marR="0" lvl="0" indent="0" algn="ctr" rtl="0">
              <a:lnSpc>
                <a:spcPct val="90000"/>
              </a:lnSpc>
              <a:spcBef>
                <a:spcPts val="0"/>
              </a:spcBef>
              <a:buClr>
                <a:srgbClr val="435464"/>
              </a:buClr>
              <a:buFont typeface="Gill Sans"/>
              <a:buNone/>
              <a:defRPr sz="4300" b="1" i="0" u="none" strike="noStrike" cap="none">
                <a:solidFill>
                  <a:srgbClr val="435464"/>
                </a:solidFill>
                <a:latin typeface="Gill Sans"/>
                <a:ea typeface="Gill Sans"/>
                <a:cs typeface="Gill Sans"/>
                <a:sym typeface="Gill San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8" name="Shape 38"/>
          <p:cNvSpPr txBox="1">
            <a:spLocks noGrp="1"/>
          </p:cNvSpPr>
          <p:nvPr>
            <p:ph type="subTitle" idx="1"/>
          </p:nvPr>
        </p:nvSpPr>
        <p:spPr>
          <a:xfrm>
            <a:off x="2319257" y="7097053"/>
            <a:ext cx="9875400" cy="504600"/>
          </a:xfrm>
          <a:prstGeom prst="rect">
            <a:avLst/>
          </a:prstGeom>
          <a:noFill/>
          <a:ln>
            <a:noFill/>
          </a:ln>
        </p:spPr>
        <p:txBody>
          <a:bodyPr lIns="91445" tIns="91445" rIns="91445" bIns="91445" anchor="t" anchorCtr="0"/>
          <a:lstStyle>
            <a:lvl1pPr marL="0" marR="0" lvl="0" indent="0" algn="ctr" rtl="0">
              <a:lnSpc>
                <a:spcPct val="90000"/>
              </a:lnSpc>
              <a:spcBef>
                <a:spcPts val="0"/>
              </a:spcBef>
              <a:buClr>
                <a:srgbClr val="435464"/>
              </a:buClr>
              <a:buFont typeface="Arial"/>
              <a:buNone/>
              <a:defRPr sz="2400" b="0" i="0" u="none" strike="noStrike" cap="none">
                <a:solidFill>
                  <a:srgbClr val="435464"/>
                </a:solidFill>
                <a:latin typeface="Gill Sans"/>
                <a:ea typeface="Gill Sans"/>
                <a:cs typeface="Gill Sans"/>
                <a:sym typeface="Gill Sans"/>
              </a:defRPr>
            </a:lvl1pPr>
            <a:lvl2pPr marL="546040" marR="0" lvl="1" indent="0" algn="ctr" rtl="0">
              <a:lnSpc>
                <a:spcPct val="100000"/>
              </a:lnSpc>
              <a:spcBef>
                <a:spcPts val="800"/>
              </a:spcBef>
              <a:buClr>
                <a:srgbClr val="888888"/>
              </a:buClr>
              <a:buFont typeface="Merriweather Sans"/>
              <a:buNone/>
              <a:defRPr sz="2400" b="0" i="0" u="none" strike="noStrike" cap="none">
                <a:solidFill>
                  <a:srgbClr val="888888"/>
                </a:solidFill>
                <a:latin typeface="Gill Sans"/>
                <a:ea typeface="Gill Sans"/>
                <a:cs typeface="Gill Sans"/>
                <a:sym typeface="Gill Sans"/>
              </a:defRPr>
            </a:lvl2pPr>
            <a:lvl3pPr marL="1092081" marR="0" lvl="2" indent="0"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3pPr>
            <a:lvl4pPr marL="1650817" marR="0" lvl="3" indent="0" algn="ctr" rtl="0">
              <a:lnSpc>
                <a:spcPct val="100000"/>
              </a:lnSpc>
              <a:spcBef>
                <a:spcPts val="80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4pPr>
            <a:lvl5pPr marL="2196858" marR="0" lvl="4" indent="0" algn="ctr" rtl="0">
              <a:lnSpc>
                <a:spcPct val="100000"/>
              </a:lnSpc>
              <a:spcBef>
                <a:spcPts val="80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5pPr>
            <a:lvl6pPr marL="2742903" marR="0" lvl="5" indent="-2540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6pPr>
            <a:lvl7pPr marL="3288938" marR="0" lvl="6" indent="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7pPr>
            <a:lvl8pPr marL="3834979" marR="0" lvl="7" indent="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8pPr>
            <a:lvl9pPr marL="4393717" marR="0" lvl="8" indent="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9pPr>
          </a:lstStyle>
          <a:p>
            <a:endParaRPr/>
          </a:p>
        </p:txBody>
      </p:sp>
      <p:pic>
        <p:nvPicPr>
          <p:cNvPr id="39" name="Shape 39" descr="plain transparent logo.png"/>
          <p:cNvPicPr preferRelativeResize="0"/>
          <p:nvPr/>
        </p:nvPicPr>
        <p:blipFill rotWithShape="1">
          <a:blip r:embed="rId2">
            <a:alphaModFix/>
          </a:blip>
          <a:srcRect/>
          <a:stretch/>
        </p:blipFill>
        <p:spPr>
          <a:xfrm>
            <a:off x="4949860" y="746437"/>
            <a:ext cx="5007300" cy="4951800"/>
          </a:xfrm>
          <a:prstGeom prst="rect">
            <a:avLst/>
          </a:prstGeom>
          <a:noFill/>
          <a:ln>
            <a:noFill/>
          </a:ln>
        </p:spPr>
      </p:pic>
    </p:spTree>
    <p:extLst>
      <p:ext uri="{BB962C8B-B14F-4D97-AF65-F5344CB8AC3E}">
        <p14:creationId xmlns:p14="http://schemas.microsoft.com/office/powerpoint/2010/main" val="3400111284"/>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cSld name="Code">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609605" y="548641"/>
            <a:ext cx="13411200" cy="609600"/>
          </a:xfrm>
          <a:prstGeom prst="rect">
            <a:avLst/>
          </a:prstGeom>
          <a:noFill/>
          <a:ln>
            <a:noFill/>
          </a:ln>
        </p:spPr>
        <p:txBody>
          <a:bodyPr lIns="91445" tIns="91445" rIns="91445" bIns="91445" anchor="t" anchorCtr="0"/>
          <a:lstStyle>
            <a:lvl1pPr marL="0" marR="0" lvl="0" indent="0" algn="l" rtl="0">
              <a:lnSpc>
                <a:spcPct val="90000"/>
              </a:lnSpc>
              <a:spcBef>
                <a:spcPts val="0"/>
              </a:spcBef>
              <a:buClr>
                <a:srgbClr val="435464"/>
              </a:buClr>
              <a:buFont typeface="Gill Sans"/>
              <a:buNone/>
              <a:defRPr sz="4300" b="0" i="0" u="none" strike="noStrike" cap="none">
                <a:solidFill>
                  <a:srgbClr val="435464"/>
                </a:solidFill>
                <a:latin typeface="Gill Sans"/>
                <a:ea typeface="Gill Sans"/>
                <a:cs typeface="Gill Sans"/>
                <a:sym typeface="Gill San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42" name="Shape 42"/>
          <p:cNvSpPr txBox="1">
            <a:spLocks noGrp="1"/>
          </p:cNvSpPr>
          <p:nvPr>
            <p:ph type="body" idx="1"/>
          </p:nvPr>
        </p:nvSpPr>
        <p:spPr>
          <a:xfrm>
            <a:off x="609600" y="1670582"/>
            <a:ext cx="13408800" cy="4811400"/>
          </a:xfrm>
          <a:prstGeom prst="rect">
            <a:avLst/>
          </a:prstGeom>
          <a:noFill/>
          <a:ln>
            <a:noFill/>
          </a:ln>
        </p:spPr>
        <p:txBody>
          <a:bodyPr lIns="91445" tIns="91445" rIns="91445" bIns="91445" anchor="t" anchorCtr="0"/>
          <a:lstStyle>
            <a:lvl1pPr marL="0" marR="0" lvl="0" indent="0" algn="l" rtl="0">
              <a:lnSpc>
                <a:spcPct val="100000"/>
              </a:lnSpc>
              <a:spcBef>
                <a:spcPts val="800"/>
              </a:spcBef>
              <a:buClr>
                <a:srgbClr val="435464"/>
              </a:buClr>
              <a:buFont typeface="Arial"/>
              <a:buNone/>
              <a:defRPr sz="2900" b="0" i="0" u="none" strike="noStrike" cap="none">
                <a:solidFill>
                  <a:srgbClr val="435464"/>
                </a:solidFill>
                <a:latin typeface="Consolas"/>
                <a:ea typeface="Consolas"/>
                <a:cs typeface="Consolas"/>
                <a:sym typeface="Consolas"/>
              </a:defRPr>
            </a:lvl1pPr>
            <a:lvl2pPr marL="279368" marR="0" lvl="1" indent="-12700" algn="l" rtl="0">
              <a:lnSpc>
                <a:spcPct val="100000"/>
              </a:lnSpc>
              <a:spcBef>
                <a:spcPts val="800"/>
              </a:spcBef>
              <a:buClr>
                <a:srgbClr val="435464"/>
              </a:buClr>
              <a:buFont typeface="Merriweather Sans"/>
              <a:buNone/>
              <a:defRPr sz="2400" b="0" i="0" u="none" strike="noStrike" cap="none">
                <a:solidFill>
                  <a:srgbClr val="435464"/>
                </a:solidFill>
                <a:latin typeface="Consolas"/>
                <a:ea typeface="Consolas"/>
                <a:cs typeface="Consolas"/>
                <a:sym typeface="Consolas"/>
              </a:defRPr>
            </a:lvl2pPr>
            <a:lvl3pPr marL="546040" marR="0" lvl="2" indent="0" algn="l" rtl="0">
              <a:lnSpc>
                <a:spcPct val="100000"/>
              </a:lnSpc>
              <a:spcBef>
                <a:spcPts val="800"/>
              </a:spcBef>
              <a:buClr>
                <a:srgbClr val="435464"/>
              </a:buClr>
              <a:buFont typeface="Merriweather Sans"/>
              <a:buNone/>
              <a:defRPr sz="2100" b="0" i="0" u="none" strike="noStrike" cap="none">
                <a:solidFill>
                  <a:srgbClr val="435464"/>
                </a:solidFill>
                <a:latin typeface="Consolas"/>
                <a:ea typeface="Consolas"/>
                <a:cs typeface="Consolas"/>
                <a:sym typeface="Consolas"/>
              </a:defRPr>
            </a:lvl3pPr>
            <a:lvl4pPr marL="749217" marR="0" lvl="3" indent="0" algn="l" rtl="0">
              <a:lnSpc>
                <a:spcPct val="100000"/>
              </a:lnSpc>
              <a:spcBef>
                <a:spcPts val="800"/>
              </a:spcBef>
              <a:buClr>
                <a:srgbClr val="435464"/>
              </a:buClr>
              <a:buFont typeface="Merriweather Sans"/>
              <a:buNone/>
              <a:defRPr sz="1900" b="0" i="0" u="none" strike="noStrike" cap="none">
                <a:solidFill>
                  <a:srgbClr val="435464"/>
                </a:solidFill>
                <a:latin typeface="Consolas"/>
                <a:ea typeface="Consolas"/>
                <a:cs typeface="Consolas"/>
                <a:sym typeface="Consolas"/>
              </a:defRPr>
            </a:lvl4pPr>
            <a:lvl5pPr marL="952401" marR="0" lvl="4" indent="0" algn="l" rtl="0">
              <a:lnSpc>
                <a:spcPct val="100000"/>
              </a:lnSpc>
              <a:spcBef>
                <a:spcPts val="800"/>
              </a:spcBef>
              <a:buClr>
                <a:srgbClr val="435464"/>
              </a:buClr>
              <a:buFont typeface="Merriweather Sans"/>
              <a:buNone/>
              <a:defRPr sz="1900" b="0" i="0" u="none" strike="noStrike" cap="none">
                <a:solidFill>
                  <a:srgbClr val="435464"/>
                </a:solidFill>
                <a:latin typeface="Consolas"/>
                <a:ea typeface="Consolas"/>
                <a:cs typeface="Consolas"/>
                <a:sym typeface="Consolas"/>
              </a:defRPr>
            </a:lvl5pPr>
            <a:lvl6pPr marL="3009570" marR="0" lvl="5" indent="-126987"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6pPr>
            <a:lvl7pPr marL="3555608" marR="0" lvl="6" indent="-126987"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7pPr>
            <a:lvl8pPr marL="4101649" marR="0" lvl="7" indent="-114289"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8pPr>
            <a:lvl9pPr marL="4647692" marR="0" lvl="8" indent="-114289"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372905182"/>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cSld name="Title Onl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609605" y="548641"/>
            <a:ext cx="13411200" cy="609600"/>
          </a:xfrm>
          <a:prstGeom prst="rect">
            <a:avLst/>
          </a:prstGeom>
          <a:noFill/>
          <a:ln>
            <a:noFill/>
          </a:ln>
        </p:spPr>
        <p:txBody>
          <a:bodyPr lIns="91445" tIns="91445" rIns="91445" bIns="91445" anchor="t" anchorCtr="0"/>
          <a:lstStyle>
            <a:lvl1pPr marL="0" marR="0" lvl="0" indent="0" algn="l" rtl="0">
              <a:lnSpc>
                <a:spcPct val="90000"/>
              </a:lnSpc>
              <a:spcBef>
                <a:spcPts val="0"/>
              </a:spcBef>
              <a:buClr>
                <a:srgbClr val="435464"/>
              </a:buClr>
              <a:buFont typeface="Gill Sans"/>
              <a:buNone/>
              <a:defRPr sz="4300" b="0" i="0" u="none" strike="noStrike" cap="none">
                <a:solidFill>
                  <a:srgbClr val="435464"/>
                </a:solidFill>
                <a:latin typeface="Gill Sans"/>
                <a:ea typeface="Gill Sans"/>
                <a:cs typeface="Gill Sans"/>
                <a:sym typeface="Gill San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Tree>
    <p:extLst>
      <p:ext uri="{BB962C8B-B14F-4D97-AF65-F5344CB8AC3E}">
        <p14:creationId xmlns:p14="http://schemas.microsoft.com/office/powerpoint/2010/main" val="181286002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Logo Middle">
    <p:spTree>
      <p:nvGrpSpPr>
        <p:cNvPr id="1" name="Shape 45"/>
        <p:cNvGrpSpPr/>
        <p:nvPr/>
      </p:nvGrpSpPr>
      <p:grpSpPr>
        <a:xfrm>
          <a:off x="0" y="0"/>
          <a:ext cx="0" cy="0"/>
          <a:chOff x="0" y="0"/>
          <a:chExt cx="0" cy="0"/>
        </a:xfrm>
      </p:grpSpPr>
      <p:pic>
        <p:nvPicPr>
          <p:cNvPr id="46" name="Shape 46" descr="plain transparent logo.png"/>
          <p:cNvPicPr preferRelativeResize="0"/>
          <p:nvPr/>
        </p:nvPicPr>
        <p:blipFill rotWithShape="1">
          <a:blip r:embed="rId2">
            <a:alphaModFix/>
          </a:blip>
          <a:srcRect/>
          <a:stretch/>
        </p:blipFill>
        <p:spPr>
          <a:xfrm>
            <a:off x="4805390" y="1577900"/>
            <a:ext cx="5007300" cy="4951800"/>
          </a:xfrm>
          <a:prstGeom prst="rect">
            <a:avLst/>
          </a:prstGeom>
          <a:noFill/>
          <a:ln>
            <a:noFill/>
          </a:ln>
        </p:spPr>
      </p:pic>
      <p:sp>
        <p:nvSpPr>
          <p:cNvPr id="47" name="Shape 47"/>
          <p:cNvSpPr/>
          <p:nvPr/>
        </p:nvSpPr>
        <p:spPr>
          <a:xfrm>
            <a:off x="13624988" y="7228093"/>
            <a:ext cx="815400" cy="783900"/>
          </a:xfrm>
          <a:prstGeom prst="rect">
            <a:avLst/>
          </a:prstGeom>
          <a:solidFill>
            <a:srgbClr val="FEFEFE"/>
          </a:solidFill>
          <a:ln>
            <a:noFill/>
          </a:ln>
        </p:spPr>
        <p:txBody>
          <a:bodyPr lIns="91445" tIns="45725" rIns="91445" bIns="45725" anchor="ctr" anchorCtr="0">
            <a:noAutofit/>
          </a:bodyPr>
          <a:lstStyle/>
          <a:p>
            <a:pPr algn="ctr" defTabSz="822875">
              <a:buSzPct val="25000"/>
            </a:pPr>
            <a:r>
              <a:rPr lang="en-US" sz="24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115286770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Divider Slide">
    <p:spTree>
      <p:nvGrpSpPr>
        <p:cNvPr id="1" name="Shape 49"/>
        <p:cNvGrpSpPr/>
        <p:nvPr/>
      </p:nvGrpSpPr>
      <p:grpSpPr>
        <a:xfrm>
          <a:off x="0" y="0"/>
          <a:ext cx="0" cy="0"/>
          <a:chOff x="0" y="0"/>
          <a:chExt cx="0" cy="0"/>
        </a:xfrm>
      </p:grpSpPr>
      <p:sp>
        <p:nvSpPr>
          <p:cNvPr id="50" name="Shape 50"/>
          <p:cNvSpPr txBox="1">
            <a:spLocks noGrp="1"/>
          </p:cNvSpPr>
          <p:nvPr>
            <p:ph type="ctrTitle"/>
          </p:nvPr>
        </p:nvSpPr>
        <p:spPr>
          <a:xfrm>
            <a:off x="2379738" y="2246695"/>
            <a:ext cx="9875400" cy="1203899"/>
          </a:xfrm>
          <a:prstGeom prst="rect">
            <a:avLst/>
          </a:prstGeom>
          <a:noFill/>
          <a:ln>
            <a:noFill/>
          </a:ln>
        </p:spPr>
        <p:txBody>
          <a:bodyPr lIns="91445" tIns="91445" rIns="91445" bIns="91445" anchor="ctr" anchorCtr="0"/>
          <a:lstStyle>
            <a:lvl1pPr marL="0" marR="0" lvl="0" indent="0" algn="ctr" rtl="0">
              <a:lnSpc>
                <a:spcPct val="90000"/>
              </a:lnSpc>
              <a:spcBef>
                <a:spcPts val="0"/>
              </a:spcBef>
              <a:buClr>
                <a:srgbClr val="435464"/>
              </a:buClr>
              <a:buFont typeface="Gill Sans"/>
              <a:buNone/>
              <a:defRPr sz="4300" b="1" i="0" u="none" strike="noStrike" cap="none">
                <a:solidFill>
                  <a:srgbClr val="435464"/>
                </a:solidFill>
                <a:latin typeface="Gill Sans"/>
                <a:ea typeface="Gill Sans"/>
                <a:cs typeface="Gill Sans"/>
                <a:sym typeface="Gill San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1" name="Shape 51"/>
          <p:cNvSpPr txBox="1">
            <a:spLocks noGrp="1"/>
          </p:cNvSpPr>
          <p:nvPr>
            <p:ph type="subTitle" idx="1"/>
          </p:nvPr>
        </p:nvSpPr>
        <p:spPr>
          <a:xfrm>
            <a:off x="2379738" y="3106027"/>
            <a:ext cx="9875400" cy="504599"/>
          </a:xfrm>
          <a:prstGeom prst="rect">
            <a:avLst/>
          </a:prstGeom>
          <a:noFill/>
          <a:ln>
            <a:noFill/>
          </a:ln>
        </p:spPr>
        <p:txBody>
          <a:bodyPr lIns="91445" tIns="91445" rIns="91445" bIns="91445" anchor="t" anchorCtr="0"/>
          <a:lstStyle>
            <a:lvl1pPr marL="0" marR="0" lvl="0" indent="0" algn="ctr" rtl="0">
              <a:lnSpc>
                <a:spcPct val="90000"/>
              </a:lnSpc>
              <a:spcBef>
                <a:spcPts val="0"/>
              </a:spcBef>
              <a:buClr>
                <a:srgbClr val="435464"/>
              </a:buClr>
              <a:buFont typeface="Arial"/>
              <a:buNone/>
              <a:defRPr sz="2400" b="0" i="0" u="none" strike="noStrike" cap="none">
                <a:solidFill>
                  <a:srgbClr val="435464"/>
                </a:solidFill>
                <a:latin typeface="Gill Sans"/>
                <a:ea typeface="Gill Sans"/>
                <a:cs typeface="Gill Sans"/>
                <a:sym typeface="Gill Sans"/>
              </a:defRPr>
            </a:lvl1pPr>
            <a:lvl2pPr marL="546040" marR="0" lvl="1" indent="0" algn="ctr" rtl="0">
              <a:lnSpc>
                <a:spcPct val="100000"/>
              </a:lnSpc>
              <a:spcBef>
                <a:spcPts val="800"/>
              </a:spcBef>
              <a:buClr>
                <a:srgbClr val="888888"/>
              </a:buClr>
              <a:buFont typeface="Merriweather Sans"/>
              <a:buNone/>
              <a:defRPr sz="2400" b="0" i="0" u="none" strike="noStrike" cap="none">
                <a:solidFill>
                  <a:srgbClr val="888888"/>
                </a:solidFill>
                <a:latin typeface="Gill Sans"/>
                <a:ea typeface="Gill Sans"/>
                <a:cs typeface="Gill Sans"/>
                <a:sym typeface="Gill Sans"/>
              </a:defRPr>
            </a:lvl2pPr>
            <a:lvl3pPr marL="1092081" marR="0" lvl="2" indent="0"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3pPr>
            <a:lvl4pPr marL="1650817" marR="0" lvl="3" indent="0" algn="ctr" rtl="0">
              <a:lnSpc>
                <a:spcPct val="100000"/>
              </a:lnSpc>
              <a:spcBef>
                <a:spcPts val="80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4pPr>
            <a:lvl5pPr marL="2196858" marR="0" lvl="4" indent="0" algn="ctr" rtl="0">
              <a:lnSpc>
                <a:spcPct val="100000"/>
              </a:lnSpc>
              <a:spcBef>
                <a:spcPts val="80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5pPr>
            <a:lvl6pPr marL="2742903" marR="0" lvl="5" indent="-2540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6pPr>
            <a:lvl7pPr marL="3288938" marR="0" lvl="6" indent="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7pPr>
            <a:lvl8pPr marL="3834979" marR="0" lvl="7" indent="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8pPr>
            <a:lvl9pPr marL="4393717" marR="0" lvl="8" indent="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9pPr>
          </a:lstStyle>
          <a:p>
            <a:endParaRPr/>
          </a:p>
        </p:txBody>
      </p:sp>
    </p:spTree>
    <p:extLst>
      <p:ext uri="{BB962C8B-B14F-4D97-AF65-F5344CB8AC3E}">
        <p14:creationId xmlns:p14="http://schemas.microsoft.com/office/powerpoint/2010/main" val="318101468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Thank You">
    <p:spTree>
      <p:nvGrpSpPr>
        <p:cNvPr id="1" name="Shape 52"/>
        <p:cNvGrpSpPr/>
        <p:nvPr/>
      </p:nvGrpSpPr>
      <p:grpSpPr>
        <a:xfrm>
          <a:off x="0" y="0"/>
          <a:ext cx="0" cy="0"/>
          <a:chOff x="0" y="0"/>
          <a:chExt cx="0" cy="0"/>
        </a:xfrm>
      </p:grpSpPr>
      <p:sp>
        <p:nvSpPr>
          <p:cNvPr id="53" name="Shape 53"/>
          <p:cNvSpPr txBox="1">
            <a:spLocks noGrp="1"/>
          </p:cNvSpPr>
          <p:nvPr>
            <p:ph type="ctrTitle"/>
          </p:nvPr>
        </p:nvSpPr>
        <p:spPr>
          <a:xfrm>
            <a:off x="2379738" y="2246695"/>
            <a:ext cx="9875400" cy="1203899"/>
          </a:xfrm>
          <a:prstGeom prst="rect">
            <a:avLst/>
          </a:prstGeom>
          <a:noFill/>
          <a:ln>
            <a:noFill/>
          </a:ln>
        </p:spPr>
        <p:txBody>
          <a:bodyPr lIns="91445" tIns="91445" rIns="91445" bIns="91445" anchor="ctr" anchorCtr="0"/>
          <a:lstStyle>
            <a:lvl1pPr marL="0" marR="0" lvl="0" indent="0" algn="ctr" rtl="0">
              <a:lnSpc>
                <a:spcPct val="90000"/>
              </a:lnSpc>
              <a:spcBef>
                <a:spcPts val="0"/>
              </a:spcBef>
              <a:buClr>
                <a:srgbClr val="435464"/>
              </a:buClr>
              <a:buFont typeface="Gill Sans"/>
              <a:buNone/>
              <a:defRPr sz="4300" b="1" i="0" u="none" strike="noStrike" cap="none">
                <a:solidFill>
                  <a:srgbClr val="435464"/>
                </a:solidFill>
                <a:latin typeface="Gill Sans"/>
                <a:ea typeface="Gill Sans"/>
                <a:cs typeface="Gill Sans"/>
                <a:sym typeface="Gill Sans"/>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4" name="Shape 54"/>
          <p:cNvSpPr txBox="1">
            <a:spLocks noGrp="1"/>
          </p:cNvSpPr>
          <p:nvPr>
            <p:ph type="subTitle" idx="1"/>
          </p:nvPr>
        </p:nvSpPr>
        <p:spPr>
          <a:xfrm>
            <a:off x="2379738" y="3106027"/>
            <a:ext cx="9875400" cy="504599"/>
          </a:xfrm>
          <a:prstGeom prst="rect">
            <a:avLst/>
          </a:prstGeom>
          <a:noFill/>
          <a:ln>
            <a:noFill/>
          </a:ln>
        </p:spPr>
        <p:txBody>
          <a:bodyPr lIns="91445" tIns="91445" rIns="91445" bIns="91445" anchor="t" anchorCtr="0"/>
          <a:lstStyle>
            <a:lvl1pPr marL="0" marR="0" lvl="0" indent="0" algn="ctr" rtl="0">
              <a:lnSpc>
                <a:spcPct val="90000"/>
              </a:lnSpc>
              <a:spcBef>
                <a:spcPts val="0"/>
              </a:spcBef>
              <a:buClr>
                <a:srgbClr val="435464"/>
              </a:buClr>
              <a:buFont typeface="Arial"/>
              <a:buNone/>
              <a:defRPr sz="2400" b="0" i="0" u="none" strike="noStrike" cap="none">
                <a:solidFill>
                  <a:srgbClr val="435464"/>
                </a:solidFill>
                <a:latin typeface="Gill Sans"/>
                <a:ea typeface="Gill Sans"/>
                <a:cs typeface="Gill Sans"/>
                <a:sym typeface="Gill Sans"/>
              </a:defRPr>
            </a:lvl1pPr>
            <a:lvl2pPr marL="546040" marR="0" lvl="1" indent="0" algn="ctr" rtl="0">
              <a:lnSpc>
                <a:spcPct val="100000"/>
              </a:lnSpc>
              <a:spcBef>
                <a:spcPts val="800"/>
              </a:spcBef>
              <a:buClr>
                <a:srgbClr val="888888"/>
              </a:buClr>
              <a:buFont typeface="Merriweather Sans"/>
              <a:buNone/>
              <a:defRPr sz="2400" b="0" i="0" u="none" strike="noStrike" cap="none">
                <a:solidFill>
                  <a:srgbClr val="888888"/>
                </a:solidFill>
                <a:latin typeface="Gill Sans"/>
                <a:ea typeface="Gill Sans"/>
                <a:cs typeface="Gill Sans"/>
                <a:sym typeface="Gill Sans"/>
              </a:defRPr>
            </a:lvl2pPr>
            <a:lvl3pPr marL="1092081" marR="0" lvl="2" indent="0"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3pPr>
            <a:lvl4pPr marL="1650817" marR="0" lvl="3" indent="0" algn="ctr" rtl="0">
              <a:lnSpc>
                <a:spcPct val="100000"/>
              </a:lnSpc>
              <a:spcBef>
                <a:spcPts val="80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4pPr>
            <a:lvl5pPr marL="2196858" marR="0" lvl="4" indent="0" algn="ctr" rtl="0">
              <a:lnSpc>
                <a:spcPct val="100000"/>
              </a:lnSpc>
              <a:spcBef>
                <a:spcPts val="80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5pPr>
            <a:lvl6pPr marL="2742903" marR="0" lvl="5" indent="-2540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6pPr>
            <a:lvl7pPr marL="3288938" marR="0" lvl="6" indent="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7pPr>
            <a:lvl8pPr marL="3834979" marR="0" lvl="7" indent="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8pPr>
            <a:lvl9pPr marL="4393717" marR="0" lvl="8" indent="0" algn="ctr" rtl="0">
              <a:spcBef>
                <a:spcPts val="500"/>
              </a:spcBef>
              <a:buClr>
                <a:srgbClr val="888888"/>
              </a:buClr>
              <a:buFont typeface="Arial"/>
              <a:buNone/>
              <a:defRPr sz="2400" b="0" i="0" u="none" strike="noStrike" cap="none">
                <a:solidFill>
                  <a:srgbClr val="888888"/>
                </a:solidFill>
                <a:latin typeface="Arial"/>
                <a:ea typeface="Arial"/>
                <a:cs typeface="Arial"/>
                <a:sym typeface="Arial"/>
              </a:defRPr>
            </a:lvl9pPr>
          </a:lstStyle>
          <a:p>
            <a:endParaRPr/>
          </a:p>
        </p:txBody>
      </p:sp>
    </p:spTree>
    <p:extLst>
      <p:ext uri="{BB962C8B-B14F-4D97-AF65-F5344CB8AC3E}">
        <p14:creationId xmlns:p14="http://schemas.microsoft.com/office/powerpoint/2010/main" val="24967517"/>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319257" y="6237721"/>
            <a:ext cx="9875520" cy="1203794"/>
          </a:xfrm>
          <a:prstGeom prst="rect">
            <a:avLst/>
          </a:prstGeom>
          <a:noFill/>
          <a:ln>
            <a:noFill/>
          </a:ln>
        </p:spPr>
        <p:txBody>
          <a:bodyPr lIns="91418" tIns="91418" rIns="91418" bIns="91418" anchor="ctr" anchorCtr="0"/>
          <a:lstStyle>
            <a:lvl1pPr marL="0" marR="0" lvl="0" indent="0" algn="ctr" rtl="0">
              <a:lnSpc>
                <a:spcPct val="90000"/>
              </a:lnSpc>
              <a:spcBef>
                <a:spcPts val="0"/>
              </a:spcBef>
              <a:buClr>
                <a:srgbClr val="435464"/>
              </a:buClr>
              <a:buFont typeface="Gill Sans"/>
              <a:buNone/>
              <a:defRPr sz="4300" b="1" i="0" u="none" strike="noStrike" cap="none">
                <a:solidFill>
                  <a:srgbClr val="435464"/>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 name="Shape 10"/>
          <p:cNvSpPr txBox="1">
            <a:spLocks noGrp="1"/>
          </p:cNvSpPr>
          <p:nvPr>
            <p:ph type="subTitle" idx="1"/>
          </p:nvPr>
        </p:nvSpPr>
        <p:spPr>
          <a:xfrm>
            <a:off x="2319257" y="7097053"/>
            <a:ext cx="9875520" cy="504708"/>
          </a:xfrm>
          <a:prstGeom prst="rect">
            <a:avLst/>
          </a:prstGeom>
          <a:noFill/>
          <a:ln>
            <a:noFill/>
          </a:ln>
        </p:spPr>
        <p:txBody>
          <a:bodyPr lIns="91418" tIns="91418" rIns="91418" bIns="91418" anchor="t" anchorCtr="0"/>
          <a:lstStyle>
            <a:lvl1pPr marL="0" marR="0" lvl="0" indent="0" algn="ctr" rtl="0">
              <a:lnSpc>
                <a:spcPct val="90000"/>
              </a:lnSpc>
              <a:spcBef>
                <a:spcPts val="0"/>
              </a:spcBef>
              <a:buClr>
                <a:srgbClr val="435464"/>
              </a:buClr>
              <a:buFont typeface="Arial"/>
              <a:buNone/>
              <a:defRPr sz="2400" b="0" i="0" u="none" strike="noStrike" cap="none">
                <a:solidFill>
                  <a:srgbClr val="435464"/>
                </a:solidFill>
                <a:latin typeface="Gill Sans"/>
                <a:ea typeface="Gill Sans"/>
                <a:cs typeface="Gill Sans"/>
                <a:sym typeface="Gill Sans"/>
              </a:defRPr>
            </a:lvl1pPr>
            <a:lvl2pPr marL="548398" marR="0" lvl="1" indent="-2353" algn="ctr" rtl="0">
              <a:lnSpc>
                <a:spcPct val="100000"/>
              </a:lnSpc>
              <a:spcBef>
                <a:spcPts val="720"/>
              </a:spcBef>
              <a:buClr>
                <a:srgbClr val="888888"/>
              </a:buClr>
              <a:buFont typeface="Merriweather Sans"/>
              <a:buNone/>
              <a:defRPr sz="2400" b="0" i="0" u="none" strike="noStrike" cap="none">
                <a:solidFill>
                  <a:srgbClr val="888888"/>
                </a:solidFill>
                <a:latin typeface="Gill Sans"/>
                <a:ea typeface="Gill Sans"/>
                <a:cs typeface="Gill Sans"/>
                <a:sym typeface="Gill Sans"/>
              </a:defRPr>
            </a:lvl2pPr>
            <a:lvl3pPr marL="1096797" marR="0" lvl="2" indent="-4706" algn="ctr" rtl="0">
              <a:lnSpc>
                <a:spcPct val="100000"/>
              </a:lnSpc>
              <a:spcBef>
                <a:spcPts val="72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3pPr>
            <a:lvl4pPr marL="1645197" marR="0" lvl="3" indent="-7061" algn="ctr" rtl="0">
              <a:lnSpc>
                <a:spcPct val="100000"/>
              </a:lnSpc>
              <a:spcBef>
                <a:spcPts val="72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4pPr>
            <a:lvl5pPr marL="2193598" marR="0" lvl="4" indent="-9416" algn="ctr" rtl="0">
              <a:lnSpc>
                <a:spcPct val="100000"/>
              </a:lnSpc>
              <a:spcBef>
                <a:spcPts val="72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5pPr>
            <a:lvl6pPr marL="2741997" marR="0" lvl="5" indent="-11766"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6pPr>
            <a:lvl7pPr marL="3290393" marR="0" lvl="6" indent="-1422"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7pPr>
            <a:lvl8pPr marL="3838795" marR="0" lvl="7" indent="-3778"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8pPr>
            <a:lvl9pPr marL="4387191" marR="0" lvl="8" indent="-6129"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9pPr>
          </a:lstStyle>
          <a:p>
            <a:endParaRPr/>
          </a:p>
        </p:txBody>
      </p:sp>
      <p:pic>
        <p:nvPicPr>
          <p:cNvPr id="11" name="Shape 11" descr="plain transparent logo.png"/>
          <p:cNvPicPr preferRelativeResize="0"/>
          <p:nvPr/>
        </p:nvPicPr>
        <p:blipFill rotWithShape="1">
          <a:blip r:embed="rId2">
            <a:alphaModFix/>
          </a:blip>
          <a:srcRect/>
          <a:stretch/>
        </p:blipFill>
        <p:spPr>
          <a:xfrm>
            <a:off x="4949863" y="746437"/>
            <a:ext cx="5007432" cy="4951842"/>
          </a:xfrm>
          <a:prstGeom prst="rect">
            <a:avLst/>
          </a:prstGeom>
          <a:noFill/>
          <a:ln>
            <a:noFill/>
          </a:ln>
        </p:spPr>
      </p:pic>
    </p:spTree>
    <p:extLst>
      <p:ext uri="{BB962C8B-B14F-4D97-AF65-F5344CB8AC3E}">
        <p14:creationId xmlns:p14="http://schemas.microsoft.com/office/powerpoint/2010/main" val="3698057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426480" y="1773498"/>
            <a:ext cx="9768298" cy="2701489"/>
          </a:xfrm>
          <a:prstGeom prst="rect">
            <a:avLst/>
          </a:prstGeom>
        </p:spPr>
      </p:pic>
      <p:sp>
        <p:nvSpPr>
          <p:cNvPr id="4" name="Title 1"/>
          <p:cNvSpPr>
            <a:spLocks noGrp="1"/>
          </p:cNvSpPr>
          <p:nvPr>
            <p:ph type="ctrTitle"/>
          </p:nvPr>
        </p:nvSpPr>
        <p:spPr bwMode="white">
          <a:xfrm>
            <a:off x="2319257" y="623772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19257" y="7097055"/>
            <a:ext cx="9875520" cy="504709"/>
          </a:xfrm>
        </p:spPr>
        <p:txBody>
          <a:bodyPr wrap="square" lIns="82274" tIns="82274" rIns="82274" bIns="82274">
            <a:spAutoFit/>
          </a:bodyPr>
          <a:lstStyle>
            <a:lvl1pPr marL="0" indent="0" algn="ctr">
              <a:lnSpc>
                <a:spcPct val="90000"/>
              </a:lnSpc>
              <a:spcBef>
                <a:spcPts val="0"/>
              </a:spcBef>
              <a:buNone/>
              <a:defRPr sz="2400" baseline="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
        <p:nvSpPr>
          <p:cNvPr id="6" name="Rectangle 5"/>
          <p:cNvSpPr/>
          <p:nvPr userDrawn="1"/>
        </p:nvSpPr>
        <p:spPr bwMode="auto">
          <a:xfrm>
            <a:off x="152390" y="7228094"/>
            <a:ext cx="142125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r>
              <a:rPr lang="en-US" sz="2400" dirty="0" smtClean="0">
                <a:gradFill>
                  <a:gsLst>
                    <a:gs pos="0">
                      <a:srgbClr val="FFFFFF"/>
                    </a:gs>
                    <a:gs pos="100000">
                      <a:srgbClr val="FFFFFF"/>
                    </a:gs>
                  </a:gsLst>
                  <a:lin ang="5400000" scaled="0"/>
                </a:gradFill>
                <a:latin typeface="Gill Sans Light"/>
                <a:cs typeface="Gill Sans Light"/>
              </a:rPr>
              <a:t> </a:t>
            </a:r>
          </a:p>
        </p:txBody>
      </p:sp>
    </p:spTree>
    <p:extLst>
      <p:ext uri="{BB962C8B-B14F-4D97-AF65-F5344CB8AC3E}">
        <p14:creationId xmlns:p14="http://schemas.microsoft.com/office/powerpoint/2010/main" val="196739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Bullets">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609602" y="548642"/>
            <a:ext cx="13411199" cy="609396"/>
          </a:xfrm>
          <a:prstGeom prst="rect">
            <a:avLst/>
          </a:prstGeom>
          <a:noFill/>
          <a:ln>
            <a:noFill/>
          </a:ln>
        </p:spPr>
        <p:txBody>
          <a:bodyPr lIns="91418" tIns="91418" rIns="91418" bIns="91418" anchor="t" anchorCtr="0"/>
          <a:lstStyle>
            <a:lvl1pPr marL="0" marR="0" lvl="0" indent="0" algn="l" rtl="0">
              <a:lnSpc>
                <a:spcPct val="90000"/>
              </a:lnSpc>
              <a:spcBef>
                <a:spcPts val="0"/>
              </a:spcBef>
              <a:buClr>
                <a:srgbClr val="435464"/>
              </a:buClr>
              <a:buFont typeface="Gill Sans"/>
              <a:buNone/>
              <a:defRPr sz="4300" b="0" i="0" u="none" strike="noStrike" cap="none">
                <a:solidFill>
                  <a:srgbClr val="435464"/>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 name="Shape 14"/>
          <p:cNvSpPr txBox="1">
            <a:spLocks noGrp="1"/>
          </p:cNvSpPr>
          <p:nvPr>
            <p:ph type="body" idx="1"/>
          </p:nvPr>
        </p:nvSpPr>
        <p:spPr>
          <a:xfrm>
            <a:off x="609610" y="1670584"/>
            <a:ext cx="13408761" cy="4811357"/>
          </a:xfrm>
          <a:prstGeom prst="rect">
            <a:avLst/>
          </a:prstGeom>
          <a:noFill/>
          <a:ln>
            <a:noFill/>
          </a:ln>
        </p:spPr>
        <p:txBody>
          <a:bodyPr lIns="91418" tIns="91418" rIns="91418" bIns="91418" anchor="t" anchorCtr="0"/>
          <a:lstStyle>
            <a:lvl1pPr marL="278018" marR="0" lvl="0" indent="-112300" algn="l" rtl="0">
              <a:lnSpc>
                <a:spcPct val="100000"/>
              </a:lnSpc>
              <a:spcBef>
                <a:spcPts val="720"/>
              </a:spcBef>
              <a:buClr>
                <a:srgbClr val="435464"/>
              </a:buClr>
              <a:buSzPct val="90000"/>
              <a:buFont typeface="Arial"/>
              <a:buChar char="•"/>
              <a:defRPr sz="2900" b="0" i="0" u="none" strike="noStrike" cap="none">
                <a:solidFill>
                  <a:srgbClr val="435464"/>
                </a:solidFill>
                <a:latin typeface="Gill Sans"/>
                <a:ea typeface="Gill Sans"/>
                <a:cs typeface="Gill Sans"/>
                <a:sym typeface="Gill Sans"/>
              </a:defRPr>
            </a:lvl1pPr>
            <a:lvl2pPr marL="620888" marR="0" lvl="1" indent="-316118" algn="l" rtl="0">
              <a:lnSpc>
                <a:spcPct val="100000"/>
              </a:lnSpc>
              <a:spcBef>
                <a:spcPts val="720"/>
              </a:spcBef>
              <a:buClr>
                <a:srgbClr val="435464"/>
              </a:buClr>
              <a:buSzPct val="25000"/>
              <a:buFont typeface="Merriweather Sans"/>
              <a:buChar char=" "/>
              <a:defRPr sz="2400" b="0" i="0" u="none" strike="noStrike" cap="none">
                <a:solidFill>
                  <a:srgbClr val="435464"/>
                </a:solidFill>
                <a:latin typeface="Gill Sans"/>
                <a:ea typeface="Gill Sans"/>
                <a:cs typeface="Gill Sans"/>
                <a:sym typeface="Gill Sans"/>
              </a:defRPr>
            </a:lvl2pPr>
            <a:lvl3pPr marL="891286" marR="0" lvl="2" indent="-311908" algn="l" rtl="0">
              <a:lnSpc>
                <a:spcPct val="100000"/>
              </a:lnSpc>
              <a:spcBef>
                <a:spcPts val="720"/>
              </a:spcBef>
              <a:buClr>
                <a:srgbClr val="435464"/>
              </a:buClr>
              <a:buSzPct val="25000"/>
              <a:buFont typeface="Merriweather Sans"/>
              <a:buChar char=" "/>
              <a:defRPr sz="2100" b="0" i="0" u="none" strike="noStrike" cap="none">
                <a:solidFill>
                  <a:srgbClr val="435464"/>
                </a:solidFill>
                <a:latin typeface="Gill Sans"/>
                <a:ea typeface="Gill Sans"/>
                <a:cs typeface="Gill Sans"/>
                <a:sym typeface="Gill Sans"/>
              </a:defRPr>
            </a:lvl3pPr>
            <a:lvl4pPr marL="1098851" marR="0" lvl="3" indent="-319468" algn="l" rtl="0">
              <a:lnSpc>
                <a:spcPct val="100000"/>
              </a:lnSpc>
              <a:spcBef>
                <a:spcPts val="720"/>
              </a:spcBef>
              <a:buClr>
                <a:srgbClr val="435464"/>
              </a:buClr>
              <a:buSzPct val="25000"/>
              <a:buFont typeface="Merriweather Sans"/>
              <a:buChar char=" "/>
              <a:defRPr sz="1900" b="0" i="0" u="none" strike="noStrike" cap="none">
                <a:solidFill>
                  <a:srgbClr val="435464"/>
                </a:solidFill>
                <a:latin typeface="Gill Sans"/>
                <a:ea typeface="Gill Sans"/>
                <a:cs typeface="Gill Sans"/>
                <a:sym typeface="Gill Sans"/>
              </a:defRPr>
            </a:lvl4pPr>
            <a:lvl5pPr marL="1304508" marR="0" lvl="4" indent="-321944" algn="l" rtl="0">
              <a:lnSpc>
                <a:spcPct val="100000"/>
              </a:lnSpc>
              <a:spcBef>
                <a:spcPts val="720"/>
              </a:spcBef>
              <a:buClr>
                <a:srgbClr val="435464"/>
              </a:buClr>
              <a:buSzPct val="25000"/>
              <a:buFont typeface="Merriweather Sans"/>
              <a:buChar char=" "/>
              <a:defRPr sz="1900" b="0" i="0" u="none" strike="noStrike" cap="none">
                <a:solidFill>
                  <a:srgbClr val="435464"/>
                </a:solidFill>
                <a:latin typeface="Gill Sans"/>
                <a:ea typeface="Gill Sans"/>
                <a:cs typeface="Gill Sans"/>
                <a:sym typeface="Gill Sans"/>
              </a:defRPr>
            </a:lvl5pPr>
            <a:lvl6pPr marL="3016193" marR="0" lvl="5" indent="-133582"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6pPr>
            <a:lvl7pPr marL="3564590" marR="0" lvl="6" indent="-123238"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7pPr>
            <a:lvl8pPr marL="4112993" marR="0" lvl="7" indent="-125591"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8pPr>
            <a:lvl9pPr marL="4661392" marR="0" lvl="8" indent="-127947"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9pPr>
          </a:lstStyle>
          <a:p>
            <a:endParaRPr/>
          </a:p>
        </p:txBody>
      </p:sp>
    </p:spTree>
    <p:extLst>
      <p:ext uri="{BB962C8B-B14F-4D97-AF65-F5344CB8AC3E}">
        <p14:creationId xmlns:p14="http://schemas.microsoft.com/office/powerpoint/2010/main" val="260755864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cSld name="Divider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2379738" y="2246698"/>
            <a:ext cx="9875520" cy="1203794"/>
          </a:xfrm>
          <a:prstGeom prst="rect">
            <a:avLst/>
          </a:prstGeom>
          <a:noFill/>
          <a:ln>
            <a:noFill/>
          </a:ln>
        </p:spPr>
        <p:txBody>
          <a:bodyPr lIns="91418" tIns="91418" rIns="91418" bIns="91418" anchor="ctr" anchorCtr="0"/>
          <a:lstStyle>
            <a:lvl1pPr marL="0" marR="0" lvl="0" indent="0" algn="ctr" rtl="0">
              <a:lnSpc>
                <a:spcPct val="90000"/>
              </a:lnSpc>
              <a:spcBef>
                <a:spcPts val="0"/>
              </a:spcBef>
              <a:buClr>
                <a:srgbClr val="435464"/>
              </a:buClr>
              <a:buFont typeface="Gill Sans"/>
              <a:buNone/>
              <a:defRPr sz="4300" b="1" i="0" u="none" strike="noStrike" cap="none">
                <a:solidFill>
                  <a:srgbClr val="435464"/>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2379738" y="3106028"/>
            <a:ext cx="9875520" cy="504708"/>
          </a:xfrm>
          <a:prstGeom prst="rect">
            <a:avLst/>
          </a:prstGeom>
          <a:noFill/>
          <a:ln>
            <a:noFill/>
          </a:ln>
        </p:spPr>
        <p:txBody>
          <a:bodyPr lIns="91418" tIns="91418" rIns="91418" bIns="91418" anchor="t" anchorCtr="0"/>
          <a:lstStyle>
            <a:lvl1pPr marL="0" marR="0" lvl="0" indent="0" algn="ctr" rtl="0">
              <a:lnSpc>
                <a:spcPct val="90000"/>
              </a:lnSpc>
              <a:spcBef>
                <a:spcPts val="0"/>
              </a:spcBef>
              <a:buClr>
                <a:srgbClr val="435464"/>
              </a:buClr>
              <a:buFont typeface="Arial"/>
              <a:buNone/>
              <a:defRPr sz="2400" b="0" i="0" u="none" strike="noStrike" cap="none">
                <a:solidFill>
                  <a:srgbClr val="435464"/>
                </a:solidFill>
                <a:latin typeface="Gill Sans"/>
                <a:ea typeface="Gill Sans"/>
                <a:cs typeface="Gill Sans"/>
                <a:sym typeface="Gill Sans"/>
              </a:defRPr>
            </a:lvl1pPr>
            <a:lvl2pPr marL="548398" marR="0" lvl="1" indent="-2353" algn="ctr" rtl="0">
              <a:lnSpc>
                <a:spcPct val="100000"/>
              </a:lnSpc>
              <a:spcBef>
                <a:spcPts val="720"/>
              </a:spcBef>
              <a:buClr>
                <a:srgbClr val="888888"/>
              </a:buClr>
              <a:buFont typeface="Merriweather Sans"/>
              <a:buNone/>
              <a:defRPr sz="2400" b="0" i="0" u="none" strike="noStrike" cap="none">
                <a:solidFill>
                  <a:srgbClr val="888888"/>
                </a:solidFill>
                <a:latin typeface="Gill Sans"/>
                <a:ea typeface="Gill Sans"/>
                <a:cs typeface="Gill Sans"/>
                <a:sym typeface="Gill Sans"/>
              </a:defRPr>
            </a:lvl2pPr>
            <a:lvl3pPr marL="1096797" marR="0" lvl="2" indent="-4706" algn="ctr" rtl="0">
              <a:lnSpc>
                <a:spcPct val="100000"/>
              </a:lnSpc>
              <a:spcBef>
                <a:spcPts val="72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3pPr>
            <a:lvl4pPr marL="1645197" marR="0" lvl="3" indent="-7061" algn="ctr" rtl="0">
              <a:lnSpc>
                <a:spcPct val="100000"/>
              </a:lnSpc>
              <a:spcBef>
                <a:spcPts val="72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4pPr>
            <a:lvl5pPr marL="2193598" marR="0" lvl="4" indent="-9416" algn="ctr" rtl="0">
              <a:lnSpc>
                <a:spcPct val="100000"/>
              </a:lnSpc>
              <a:spcBef>
                <a:spcPts val="72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5pPr>
            <a:lvl6pPr marL="2741997" marR="0" lvl="5" indent="-11766"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6pPr>
            <a:lvl7pPr marL="3290393" marR="0" lvl="6" indent="-1422"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7pPr>
            <a:lvl8pPr marL="3838795" marR="0" lvl="7" indent="-3778"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8pPr>
            <a:lvl9pPr marL="4387191" marR="0" lvl="8" indent="-6129"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9pPr>
          </a:lstStyle>
          <a:p>
            <a:endParaRPr/>
          </a:p>
        </p:txBody>
      </p:sp>
    </p:spTree>
    <p:extLst>
      <p:ext uri="{BB962C8B-B14F-4D97-AF65-F5344CB8AC3E}">
        <p14:creationId xmlns:p14="http://schemas.microsoft.com/office/powerpoint/2010/main" val="131282701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cSld name="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609602" y="548642"/>
            <a:ext cx="13411199" cy="609396"/>
          </a:xfrm>
          <a:prstGeom prst="rect">
            <a:avLst/>
          </a:prstGeom>
          <a:noFill/>
          <a:ln>
            <a:noFill/>
          </a:ln>
        </p:spPr>
        <p:txBody>
          <a:bodyPr lIns="91418" tIns="91418" rIns="91418" bIns="91418" anchor="t" anchorCtr="0"/>
          <a:lstStyle>
            <a:lvl1pPr marL="0" marR="0" lvl="0" indent="0" algn="l" rtl="0">
              <a:lnSpc>
                <a:spcPct val="90000"/>
              </a:lnSpc>
              <a:spcBef>
                <a:spcPts val="0"/>
              </a:spcBef>
              <a:buClr>
                <a:srgbClr val="435464"/>
              </a:buClr>
              <a:buFont typeface="Gill Sans"/>
              <a:buNone/>
              <a:defRPr sz="4300" b="0" i="0" u="none" strike="noStrike" cap="none">
                <a:solidFill>
                  <a:srgbClr val="435464"/>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extLst>
      <p:ext uri="{BB962C8B-B14F-4D97-AF65-F5344CB8AC3E}">
        <p14:creationId xmlns:p14="http://schemas.microsoft.com/office/powerpoint/2010/main" val="17662082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Logo Middle">
    <p:spTree>
      <p:nvGrpSpPr>
        <p:cNvPr id="1" name="Shape 20"/>
        <p:cNvGrpSpPr/>
        <p:nvPr/>
      </p:nvGrpSpPr>
      <p:grpSpPr>
        <a:xfrm>
          <a:off x="0" y="0"/>
          <a:ext cx="0" cy="0"/>
          <a:chOff x="0" y="0"/>
          <a:chExt cx="0" cy="0"/>
        </a:xfrm>
      </p:grpSpPr>
      <p:pic>
        <p:nvPicPr>
          <p:cNvPr id="21" name="Shape 21" descr="plain transparent logo.png"/>
          <p:cNvPicPr preferRelativeResize="0"/>
          <p:nvPr/>
        </p:nvPicPr>
        <p:blipFill rotWithShape="1">
          <a:blip r:embed="rId2">
            <a:alphaModFix/>
          </a:blip>
          <a:srcRect/>
          <a:stretch/>
        </p:blipFill>
        <p:spPr>
          <a:xfrm>
            <a:off x="4805387" y="1577900"/>
            <a:ext cx="5007432" cy="4951842"/>
          </a:xfrm>
          <a:prstGeom prst="rect">
            <a:avLst/>
          </a:prstGeom>
          <a:noFill/>
          <a:ln>
            <a:noFill/>
          </a:ln>
        </p:spPr>
      </p:pic>
      <p:sp>
        <p:nvSpPr>
          <p:cNvPr id="22" name="Shape 22"/>
          <p:cNvSpPr/>
          <p:nvPr/>
        </p:nvSpPr>
        <p:spPr>
          <a:xfrm>
            <a:off x="13624991" y="7228093"/>
            <a:ext cx="815304" cy="783958"/>
          </a:xfrm>
          <a:prstGeom prst="rect">
            <a:avLst/>
          </a:prstGeom>
          <a:solidFill>
            <a:srgbClr val="FEFEFE"/>
          </a:solidFill>
          <a:ln>
            <a:noFill/>
          </a:ln>
        </p:spPr>
        <p:txBody>
          <a:bodyPr lIns="91418" tIns="45698" rIns="91418" bIns="45698" anchor="ctr" anchorCtr="0">
            <a:noAutofit/>
          </a:bodyPr>
          <a:lstStyle/>
          <a:p>
            <a:pPr algn="ctr" defTabSz="822884">
              <a:buSzPct val="25000"/>
            </a:pPr>
            <a:r>
              <a:rPr lang="en-US" sz="24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361132647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Code">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09602" y="548642"/>
            <a:ext cx="13411199" cy="609396"/>
          </a:xfrm>
          <a:prstGeom prst="rect">
            <a:avLst/>
          </a:prstGeom>
          <a:noFill/>
          <a:ln>
            <a:noFill/>
          </a:ln>
        </p:spPr>
        <p:txBody>
          <a:bodyPr lIns="91418" tIns="91418" rIns="91418" bIns="91418" anchor="t" anchorCtr="0"/>
          <a:lstStyle>
            <a:lvl1pPr marL="0" marR="0" lvl="0" indent="0" algn="l" rtl="0">
              <a:lnSpc>
                <a:spcPct val="90000"/>
              </a:lnSpc>
              <a:spcBef>
                <a:spcPts val="0"/>
              </a:spcBef>
              <a:buClr>
                <a:srgbClr val="435464"/>
              </a:buClr>
              <a:buFont typeface="Gill Sans"/>
              <a:buNone/>
              <a:defRPr sz="4300" b="0" i="0" u="none" strike="noStrike" cap="none">
                <a:solidFill>
                  <a:srgbClr val="435464"/>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5" name="Shape 25"/>
          <p:cNvSpPr txBox="1">
            <a:spLocks noGrp="1"/>
          </p:cNvSpPr>
          <p:nvPr>
            <p:ph type="body" idx="1"/>
          </p:nvPr>
        </p:nvSpPr>
        <p:spPr>
          <a:xfrm>
            <a:off x="609610" y="1670584"/>
            <a:ext cx="13408761" cy="4811357"/>
          </a:xfrm>
          <a:prstGeom prst="rect">
            <a:avLst/>
          </a:prstGeom>
          <a:noFill/>
          <a:ln>
            <a:noFill/>
          </a:ln>
        </p:spPr>
        <p:txBody>
          <a:bodyPr lIns="91418" tIns="91418" rIns="91418" bIns="91418" anchor="t" anchorCtr="0"/>
          <a:lstStyle>
            <a:lvl1pPr marL="0" marR="0" lvl="0" indent="0" algn="l" rtl="0">
              <a:lnSpc>
                <a:spcPct val="100000"/>
              </a:lnSpc>
              <a:spcBef>
                <a:spcPts val="720"/>
              </a:spcBef>
              <a:buClr>
                <a:srgbClr val="435464"/>
              </a:buClr>
              <a:buFont typeface="Arial"/>
              <a:buNone/>
              <a:defRPr sz="2900" b="0" i="0" u="none" strike="noStrike" cap="none">
                <a:solidFill>
                  <a:srgbClr val="435464"/>
                </a:solidFill>
                <a:latin typeface="Consolas"/>
                <a:ea typeface="Consolas"/>
                <a:cs typeface="Consolas"/>
                <a:sym typeface="Consolas"/>
              </a:defRPr>
            </a:lvl1pPr>
            <a:lvl2pPr marL="278018" marR="0" lvl="1" indent="-11345" algn="l" rtl="0">
              <a:lnSpc>
                <a:spcPct val="100000"/>
              </a:lnSpc>
              <a:spcBef>
                <a:spcPts val="720"/>
              </a:spcBef>
              <a:buClr>
                <a:srgbClr val="435464"/>
              </a:buClr>
              <a:buFont typeface="Merriweather Sans"/>
              <a:buNone/>
              <a:defRPr sz="2400" b="0" i="0" u="none" strike="noStrike" cap="none">
                <a:solidFill>
                  <a:srgbClr val="435464"/>
                </a:solidFill>
                <a:latin typeface="Consolas"/>
                <a:ea typeface="Consolas"/>
                <a:cs typeface="Consolas"/>
                <a:sym typeface="Consolas"/>
              </a:defRPr>
            </a:lvl2pPr>
            <a:lvl3pPr marL="548423" marR="0" lvl="2" indent="-2376" algn="l" rtl="0">
              <a:lnSpc>
                <a:spcPct val="100000"/>
              </a:lnSpc>
              <a:spcBef>
                <a:spcPts val="720"/>
              </a:spcBef>
              <a:buClr>
                <a:srgbClr val="435464"/>
              </a:buClr>
              <a:buFont typeface="Merriweather Sans"/>
              <a:buNone/>
              <a:defRPr sz="2100" b="0" i="0" u="none" strike="noStrike" cap="none">
                <a:solidFill>
                  <a:srgbClr val="435464"/>
                </a:solidFill>
                <a:latin typeface="Consolas"/>
                <a:ea typeface="Consolas"/>
                <a:cs typeface="Consolas"/>
                <a:sym typeface="Consolas"/>
              </a:defRPr>
            </a:lvl3pPr>
            <a:lvl4pPr marL="755980" marR="0" lvl="3" indent="-6758" algn="l" rtl="0">
              <a:lnSpc>
                <a:spcPct val="100000"/>
              </a:lnSpc>
              <a:spcBef>
                <a:spcPts val="720"/>
              </a:spcBef>
              <a:buClr>
                <a:srgbClr val="435464"/>
              </a:buClr>
              <a:buFont typeface="Merriweather Sans"/>
              <a:buNone/>
              <a:defRPr sz="1900" b="0" i="0" u="none" strike="noStrike" cap="none">
                <a:solidFill>
                  <a:srgbClr val="435464"/>
                </a:solidFill>
                <a:latin typeface="Consolas"/>
                <a:ea typeface="Consolas"/>
                <a:cs typeface="Consolas"/>
                <a:sym typeface="Consolas"/>
              </a:defRPr>
            </a:lvl4pPr>
            <a:lvl5pPr marL="961645" marR="0" lvl="4" indent="-9235" algn="l" rtl="0">
              <a:lnSpc>
                <a:spcPct val="100000"/>
              </a:lnSpc>
              <a:spcBef>
                <a:spcPts val="720"/>
              </a:spcBef>
              <a:buClr>
                <a:srgbClr val="435464"/>
              </a:buClr>
              <a:buFont typeface="Merriweather Sans"/>
              <a:buNone/>
              <a:defRPr sz="1900" b="0" i="0" u="none" strike="noStrike" cap="none">
                <a:solidFill>
                  <a:srgbClr val="435464"/>
                </a:solidFill>
                <a:latin typeface="Consolas"/>
                <a:ea typeface="Consolas"/>
                <a:cs typeface="Consolas"/>
                <a:sym typeface="Consolas"/>
              </a:defRPr>
            </a:lvl5pPr>
            <a:lvl6pPr marL="3016193" marR="0" lvl="5" indent="-133582"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6pPr>
            <a:lvl7pPr marL="3564590" marR="0" lvl="6" indent="-123238"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7pPr>
            <a:lvl8pPr marL="4112993" marR="0" lvl="7" indent="-125591"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8pPr>
            <a:lvl9pPr marL="4661392" marR="0" lvl="8" indent="-127947"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9pPr>
          </a:lstStyle>
          <a:p>
            <a:endParaRPr/>
          </a:p>
        </p:txBody>
      </p:sp>
    </p:spTree>
    <p:extLst>
      <p:ext uri="{BB962C8B-B14F-4D97-AF65-F5344CB8AC3E}">
        <p14:creationId xmlns:p14="http://schemas.microsoft.com/office/powerpoint/2010/main" val="347186102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Blank">
    <p:spTree>
      <p:nvGrpSpPr>
        <p:cNvPr id="1" name="Shape 26"/>
        <p:cNvGrpSpPr/>
        <p:nvPr/>
      </p:nvGrpSpPr>
      <p:grpSpPr>
        <a:xfrm>
          <a:off x="0" y="0"/>
          <a:ext cx="0" cy="0"/>
          <a:chOff x="0" y="0"/>
          <a:chExt cx="0" cy="0"/>
        </a:xfrm>
      </p:grpSpPr>
    </p:spTree>
    <p:extLst>
      <p:ext uri="{BB962C8B-B14F-4D97-AF65-F5344CB8AC3E}">
        <p14:creationId xmlns:p14="http://schemas.microsoft.com/office/powerpoint/2010/main" val="488963372"/>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Thank You">
    <p:spTree>
      <p:nvGrpSpPr>
        <p:cNvPr id="1" name="Shape 27"/>
        <p:cNvGrpSpPr/>
        <p:nvPr/>
      </p:nvGrpSpPr>
      <p:grpSpPr>
        <a:xfrm>
          <a:off x="0" y="0"/>
          <a:ext cx="0" cy="0"/>
          <a:chOff x="0" y="0"/>
          <a:chExt cx="0" cy="0"/>
        </a:xfrm>
      </p:grpSpPr>
      <p:sp>
        <p:nvSpPr>
          <p:cNvPr id="28" name="Shape 28"/>
          <p:cNvSpPr txBox="1">
            <a:spLocks noGrp="1"/>
          </p:cNvSpPr>
          <p:nvPr>
            <p:ph type="ctrTitle"/>
          </p:nvPr>
        </p:nvSpPr>
        <p:spPr>
          <a:xfrm>
            <a:off x="2379738" y="2246698"/>
            <a:ext cx="9875520" cy="1203794"/>
          </a:xfrm>
          <a:prstGeom prst="rect">
            <a:avLst/>
          </a:prstGeom>
          <a:noFill/>
          <a:ln>
            <a:noFill/>
          </a:ln>
        </p:spPr>
        <p:txBody>
          <a:bodyPr lIns="91418" tIns="91418" rIns="91418" bIns="91418" anchor="ctr" anchorCtr="0"/>
          <a:lstStyle>
            <a:lvl1pPr marL="0" marR="0" lvl="0" indent="0" algn="ctr" rtl="0">
              <a:lnSpc>
                <a:spcPct val="90000"/>
              </a:lnSpc>
              <a:spcBef>
                <a:spcPts val="0"/>
              </a:spcBef>
              <a:buClr>
                <a:srgbClr val="435464"/>
              </a:buClr>
              <a:buFont typeface="Gill Sans"/>
              <a:buNone/>
              <a:defRPr sz="4300" b="1" i="0" u="none" strike="noStrike" cap="none">
                <a:solidFill>
                  <a:srgbClr val="435464"/>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subTitle" idx="1"/>
          </p:nvPr>
        </p:nvSpPr>
        <p:spPr>
          <a:xfrm>
            <a:off x="2379738" y="3106028"/>
            <a:ext cx="9875520" cy="504708"/>
          </a:xfrm>
          <a:prstGeom prst="rect">
            <a:avLst/>
          </a:prstGeom>
          <a:noFill/>
          <a:ln>
            <a:noFill/>
          </a:ln>
        </p:spPr>
        <p:txBody>
          <a:bodyPr lIns="91418" tIns="91418" rIns="91418" bIns="91418" anchor="t" anchorCtr="0"/>
          <a:lstStyle>
            <a:lvl1pPr marL="0" marR="0" lvl="0" indent="0" algn="ctr" rtl="0">
              <a:lnSpc>
                <a:spcPct val="90000"/>
              </a:lnSpc>
              <a:spcBef>
                <a:spcPts val="0"/>
              </a:spcBef>
              <a:buClr>
                <a:srgbClr val="435464"/>
              </a:buClr>
              <a:buFont typeface="Arial"/>
              <a:buNone/>
              <a:defRPr sz="2400" b="0" i="0" u="none" strike="noStrike" cap="none">
                <a:solidFill>
                  <a:srgbClr val="435464"/>
                </a:solidFill>
                <a:latin typeface="Gill Sans"/>
                <a:ea typeface="Gill Sans"/>
                <a:cs typeface="Gill Sans"/>
                <a:sym typeface="Gill Sans"/>
              </a:defRPr>
            </a:lvl1pPr>
            <a:lvl2pPr marL="548398" marR="0" lvl="1" indent="-2353" algn="ctr" rtl="0">
              <a:lnSpc>
                <a:spcPct val="100000"/>
              </a:lnSpc>
              <a:spcBef>
                <a:spcPts val="720"/>
              </a:spcBef>
              <a:buClr>
                <a:srgbClr val="888888"/>
              </a:buClr>
              <a:buFont typeface="Merriweather Sans"/>
              <a:buNone/>
              <a:defRPr sz="2400" b="0" i="0" u="none" strike="noStrike" cap="none">
                <a:solidFill>
                  <a:srgbClr val="888888"/>
                </a:solidFill>
                <a:latin typeface="Gill Sans"/>
                <a:ea typeface="Gill Sans"/>
                <a:cs typeface="Gill Sans"/>
                <a:sym typeface="Gill Sans"/>
              </a:defRPr>
            </a:lvl2pPr>
            <a:lvl3pPr marL="1096797" marR="0" lvl="2" indent="-4706" algn="ctr" rtl="0">
              <a:lnSpc>
                <a:spcPct val="100000"/>
              </a:lnSpc>
              <a:spcBef>
                <a:spcPts val="72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3pPr>
            <a:lvl4pPr marL="1645197" marR="0" lvl="3" indent="-7061" algn="ctr" rtl="0">
              <a:lnSpc>
                <a:spcPct val="100000"/>
              </a:lnSpc>
              <a:spcBef>
                <a:spcPts val="72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4pPr>
            <a:lvl5pPr marL="2193598" marR="0" lvl="4" indent="-9416" algn="ctr" rtl="0">
              <a:lnSpc>
                <a:spcPct val="100000"/>
              </a:lnSpc>
              <a:spcBef>
                <a:spcPts val="720"/>
              </a:spcBef>
              <a:buClr>
                <a:srgbClr val="888888"/>
              </a:buClr>
              <a:buFont typeface="Merriweather Sans"/>
              <a:buNone/>
              <a:defRPr sz="1900" b="0" i="0" u="none" strike="noStrike" cap="none">
                <a:solidFill>
                  <a:srgbClr val="888888"/>
                </a:solidFill>
                <a:latin typeface="Gill Sans"/>
                <a:ea typeface="Gill Sans"/>
                <a:cs typeface="Gill Sans"/>
                <a:sym typeface="Gill Sans"/>
              </a:defRPr>
            </a:lvl5pPr>
            <a:lvl6pPr marL="2741997" marR="0" lvl="5" indent="-11766"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6pPr>
            <a:lvl7pPr marL="3290393" marR="0" lvl="6" indent="-1422"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7pPr>
            <a:lvl8pPr marL="3838795" marR="0" lvl="7" indent="-3778"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8pPr>
            <a:lvl9pPr marL="4387191" marR="0" lvl="8" indent="-6129" algn="ctr" rtl="0">
              <a:spcBef>
                <a:spcPts val="480"/>
              </a:spcBef>
              <a:buClr>
                <a:srgbClr val="888888"/>
              </a:buClr>
              <a:buFont typeface="Arial"/>
              <a:buNone/>
              <a:defRPr sz="2400" b="0" i="0" u="none" strike="noStrike" cap="none">
                <a:solidFill>
                  <a:srgbClr val="888888"/>
                </a:solidFill>
                <a:latin typeface="Cabin"/>
                <a:ea typeface="Cabin"/>
                <a:cs typeface="Cabin"/>
                <a:sym typeface="Cabin"/>
              </a:defRPr>
            </a:lvl9pPr>
          </a:lstStyle>
          <a:p>
            <a:endParaRPr/>
          </a:p>
        </p:txBody>
      </p:sp>
    </p:spTree>
    <p:extLst>
      <p:ext uri="{BB962C8B-B14F-4D97-AF65-F5344CB8AC3E}">
        <p14:creationId xmlns:p14="http://schemas.microsoft.com/office/powerpoint/2010/main" val="146542060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cSld name="1_Divider Slide">
    <p:bg>
      <p:bgPr>
        <a:solidFill>
          <a:schemeClr val="accent2"/>
        </a:solidFill>
        <a:effectLst/>
      </p:bgPr>
    </p:bg>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609600" y="2911003"/>
            <a:ext cx="9875520" cy="1203840"/>
          </a:xfrm>
          <a:prstGeom prst="rect">
            <a:avLst/>
          </a:prstGeom>
          <a:noFill/>
          <a:ln>
            <a:noFill/>
          </a:ln>
        </p:spPr>
        <p:txBody>
          <a:bodyPr lIns="109691" tIns="109691" rIns="109691" bIns="109691" anchor="ctr" anchorCtr="0"/>
          <a:lstStyle>
            <a:lvl1pPr marL="0" marR="0" lvl="0" indent="0" algn="l" rtl="0">
              <a:lnSpc>
                <a:spcPct val="90000"/>
              </a:lnSpc>
              <a:spcBef>
                <a:spcPts val="0"/>
              </a:spcBef>
              <a:buClr>
                <a:schemeClr val="lt2"/>
              </a:buClr>
              <a:buFont typeface="Raleway"/>
              <a:buNone/>
              <a:defRPr sz="5300" b="0" i="0" u="none" strike="noStrike" cap="none">
                <a:solidFill>
                  <a:schemeClr val="l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20" name="Shape 20"/>
          <p:cNvSpPr txBox="1">
            <a:spLocks noGrp="1"/>
          </p:cNvSpPr>
          <p:nvPr>
            <p:ph type="subTitle" idx="1"/>
          </p:nvPr>
        </p:nvSpPr>
        <p:spPr>
          <a:xfrm>
            <a:off x="609600" y="4893869"/>
            <a:ext cx="9875520" cy="553920"/>
          </a:xfrm>
          <a:prstGeom prst="rect">
            <a:avLst/>
          </a:prstGeom>
          <a:noFill/>
          <a:ln>
            <a:noFill/>
          </a:ln>
        </p:spPr>
        <p:txBody>
          <a:bodyPr lIns="109691" tIns="109691" rIns="109691" bIns="109691" anchor="t" anchorCtr="0"/>
          <a:lstStyle>
            <a:lvl1pPr marL="0" marR="0" lvl="0" indent="0" algn="l" rtl="0">
              <a:lnSpc>
                <a:spcPct val="90000"/>
              </a:lnSpc>
              <a:spcBef>
                <a:spcPts val="0"/>
              </a:spcBef>
              <a:spcAft>
                <a:spcPts val="800"/>
              </a:spcAft>
              <a:buClr>
                <a:schemeClr val="lt2"/>
              </a:buClr>
              <a:buFont typeface="Arial"/>
              <a:buNone/>
              <a:defRPr sz="2400" b="0" i="0" u="none" strike="noStrike" cap="none">
                <a:solidFill>
                  <a:schemeClr val="lt2"/>
                </a:solidFill>
                <a:latin typeface="Raleway"/>
                <a:ea typeface="Raleway"/>
                <a:cs typeface="Raleway"/>
                <a:sym typeface="Raleway"/>
              </a:defRPr>
            </a:lvl1pPr>
            <a:lvl2pPr marL="548493"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985"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477"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971"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2465"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955"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9449"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7941"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296852237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609600" y="2911003"/>
            <a:ext cx="10986720" cy="1203840"/>
          </a:xfrm>
          <a:prstGeom prst="rect">
            <a:avLst/>
          </a:prstGeom>
          <a:noFill/>
          <a:ln>
            <a:noFill/>
          </a:ln>
        </p:spPr>
        <p:txBody>
          <a:bodyPr lIns="109691" tIns="109691" rIns="109691" bIns="109691" anchor="b" anchorCtr="0"/>
          <a:lstStyle>
            <a:lvl1pPr marL="0" marR="0" lvl="0" indent="0" algn="l" rtl="0">
              <a:lnSpc>
                <a:spcPct val="90000"/>
              </a:lnSpc>
              <a:spcBef>
                <a:spcPts val="0"/>
              </a:spcBef>
              <a:buClr>
                <a:schemeClr val="accent1"/>
              </a:buClr>
              <a:buFont typeface="Raleway"/>
              <a:buNone/>
              <a:defRPr sz="5300" b="0" i="0" u="none" strike="noStrike" cap="none">
                <a:solidFill>
                  <a:schemeClr val="accent1"/>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32" name="Shape 32"/>
          <p:cNvSpPr txBox="1">
            <a:spLocks noGrp="1"/>
          </p:cNvSpPr>
          <p:nvPr>
            <p:ph type="subTitle" idx="1"/>
          </p:nvPr>
        </p:nvSpPr>
        <p:spPr>
          <a:xfrm>
            <a:off x="609600" y="4114802"/>
            <a:ext cx="10986720" cy="553920"/>
          </a:xfrm>
          <a:prstGeom prst="rect">
            <a:avLst/>
          </a:prstGeom>
          <a:noFill/>
          <a:ln>
            <a:noFill/>
          </a:ln>
        </p:spPr>
        <p:txBody>
          <a:bodyPr lIns="109691" tIns="109691" rIns="109691" bIns="109691" anchor="t" anchorCtr="0"/>
          <a:lstStyle>
            <a:lvl1pPr marL="0" marR="0" lvl="0" indent="0" algn="l" rtl="0">
              <a:lnSpc>
                <a:spcPct val="90000"/>
              </a:lnSpc>
              <a:spcBef>
                <a:spcPts val="0"/>
              </a:spcBef>
              <a:spcAft>
                <a:spcPts val="800"/>
              </a:spcAft>
              <a:buClr>
                <a:srgbClr val="3E4346"/>
              </a:buClr>
              <a:buFont typeface="Arial"/>
              <a:buNone/>
              <a:defRPr sz="2400" b="0" i="0" u="none" strike="noStrike" cap="none">
                <a:solidFill>
                  <a:srgbClr val="3E4346"/>
                </a:solidFill>
                <a:latin typeface="Raleway"/>
                <a:ea typeface="Raleway"/>
                <a:cs typeface="Raleway"/>
                <a:sym typeface="Raleway"/>
              </a:defRPr>
            </a:lvl1pPr>
            <a:lvl2pPr marL="548493"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985"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477"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971"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2465"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955"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9449"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7941"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
        <p:nvSpPr>
          <p:cNvPr id="33" name="Shape 33"/>
          <p:cNvSpPr txBox="1">
            <a:spLocks noGrp="1"/>
          </p:cNvSpPr>
          <p:nvPr>
            <p:ph type="body" idx="2"/>
          </p:nvPr>
        </p:nvSpPr>
        <p:spPr>
          <a:xfrm>
            <a:off x="609600" y="5558701"/>
            <a:ext cx="10986720" cy="487680"/>
          </a:xfrm>
          <a:prstGeom prst="rect">
            <a:avLst/>
          </a:prstGeom>
          <a:noFill/>
          <a:ln>
            <a:noFill/>
          </a:ln>
        </p:spPr>
        <p:txBody>
          <a:bodyPr lIns="109691" tIns="109691" rIns="109691" bIns="109691" anchor="t" anchorCtr="0"/>
          <a:lstStyle>
            <a:lvl1pPr marL="0" marR="0" lvl="0" indent="0" algn="l" rtl="0">
              <a:lnSpc>
                <a:spcPct val="90000"/>
              </a:lnSpc>
              <a:spcBef>
                <a:spcPts val="800"/>
              </a:spcBef>
              <a:spcAft>
                <a:spcPts val="800"/>
              </a:spcAft>
              <a:buClr>
                <a:srgbClr val="3E4346"/>
              </a:buClr>
              <a:buFont typeface="Arial"/>
              <a:buNone/>
              <a:defRPr sz="1900" b="0" i="0" u="none" strike="noStrike" cap="none">
                <a:solidFill>
                  <a:srgbClr val="3E4346"/>
                </a:solidFill>
                <a:latin typeface="Raleway"/>
                <a:ea typeface="Raleway"/>
                <a:cs typeface="Raleway"/>
                <a:sym typeface="Raleway"/>
              </a:defRPr>
            </a:lvl1pPr>
            <a:lvl2pPr marL="284402" marR="0" lvl="1" indent="0" algn="l" rtl="0">
              <a:lnSpc>
                <a:spcPct val="90000"/>
              </a:lnSpc>
              <a:spcBef>
                <a:spcPts val="800"/>
              </a:spcBef>
              <a:spcAft>
                <a:spcPts val="800"/>
              </a:spcAft>
              <a:buClr>
                <a:schemeClr val="accent2"/>
              </a:buClr>
              <a:buFont typeface="Arial"/>
              <a:buNone/>
              <a:defRPr sz="1900" b="1" i="0" u="none" strike="noStrike" cap="none">
                <a:solidFill>
                  <a:schemeClr val="accent2"/>
                </a:solidFill>
                <a:latin typeface="Raleway"/>
                <a:ea typeface="Raleway"/>
                <a:cs typeface="Raleway"/>
                <a:sym typeface="Raleway"/>
              </a:defRPr>
            </a:lvl2pPr>
            <a:lvl3pPr marL="548493" marR="0" lvl="2"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3pPr>
            <a:lvl4pPr marL="751636" marR="0" lvl="3"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4pPr>
            <a:lvl5pPr marL="954787" marR="0" lvl="4"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5pPr>
            <a:lvl6pPr marL="3006554" marR="0" lvl="5" indent="-12188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5044" marR="0" lvl="6" indent="-12188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3539" marR="0" lvl="7" indent="-12188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2032" marR="0" lvl="8" indent="-12188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34" name="Shape 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1744842" y="5450318"/>
            <a:ext cx="2276160" cy="2230560"/>
          </a:xfrm>
          <a:prstGeom prst="rect">
            <a:avLst/>
          </a:prstGeom>
          <a:noFill/>
          <a:ln>
            <a:noFill/>
          </a:ln>
        </p:spPr>
      </p:pic>
    </p:spTree>
    <p:extLst>
      <p:ext uri="{BB962C8B-B14F-4D97-AF65-F5344CB8AC3E}">
        <p14:creationId xmlns:p14="http://schemas.microsoft.com/office/powerpoint/2010/main" val="428836822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1"/>
        </a:solid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609600" y="2911003"/>
            <a:ext cx="9875520" cy="1203840"/>
          </a:xfrm>
          <a:prstGeom prst="rect">
            <a:avLst/>
          </a:prstGeom>
          <a:noFill/>
          <a:ln>
            <a:noFill/>
          </a:ln>
        </p:spPr>
        <p:txBody>
          <a:bodyPr lIns="109691" tIns="109691" rIns="109691" bIns="109691" anchor="ctr" anchorCtr="0"/>
          <a:lstStyle>
            <a:lvl1pPr marL="0" marR="0" lvl="0" indent="0" algn="l" rtl="0">
              <a:lnSpc>
                <a:spcPct val="90000"/>
              </a:lnSpc>
              <a:spcBef>
                <a:spcPts val="0"/>
              </a:spcBef>
              <a:buClr>
                <a:schemeClr val="lt2"/>
              </a:buClr>
              <a:buFont typeface="Raleway"/>
              <a:buNone/>
              <a:defRPr sz="5300" b="0" i="0" u="none" strike="noStrike" cap="none">
                <a:solidFill>
                  <a:schemeClr val="l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37" name="Shape 37"/>
          <p:cNvSpPr txBox="1">
            <a:spLocks noGrp="1"/>
          </p:cNvSpPr>
          <p:nvPr>
            <p:ph type="subTitle" idx="1"/>
          </p:nvPr>
        </p:nvSpPr>
        <p:spPr>
          <a:xfrm>
            <a:off x="609600" y="4893869"/>
            <a:ext cx="9875520" cy="553920"/>
          </a:xfrm>
          <a:prstGeom prst="rect">
            <a:avLst/>
          </a:prstGeom>
          <a:noFill/>
          <a:ln>
            <a:noFill/>
          </a:ln>
        </p:spPr>
        <p:txBody>
          <a:bodyPr lIns="109691" tIns="109691" rIns="109691" bIns="109691" anchor="t" anchorCtr="0"/>
          <a:lstStyle>
            <a:lvl1pPr marL="0" marR="0" lvl="0" indent="0" algn="l" rtl="0">
              <a:lnSpc>
                <a:spcPct val="90000"/>
              </a:lnSpc>
              <a:spcBef>
                <a:spcPts val="0"/>
              </a:spcBef>
              <a:spcAft>
                <a:spcPts val="800"/>
              </a:spcAft>
              <a:buClr>
                <a:schemeClr val="lt2"/>
              </a:buClr>
              <a:buFont typeface="Arial"/>
              <a:buNone/>
              <a:defRPr sz="2400" b="0" i="0" u="none" strike="noStrike" cap="none">
                <a:solidFill>
                  <a:schemeClr val="lt2"/>
                </a:solidFill>
                <a:latin typeface="Raleway"/>
                <a:ea typeface="Raleway"/>
                <a:cs typeface="Raleway"/>
                <a:sym typeface="Raleway"/>
              </a:defRPr>
            </a:lvl1pPr>
            <a:lvl2pPr marL="548493"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985"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477"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971"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2465"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955"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9449"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7941"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37600151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8"/>
            <a:ext cx="13408762"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477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029200" y="1626482"/>
            <a:ext cx="4572000" cy="4512960"/>
          </a:xfrm>
          <a:prstGeom prst="rect">
            <a:avLst/>
          </a:prstGeom>
          <a:noFill/>
          <a:ln>
            <a:noFill/>
          </a:ln>
        </p:spPr>
      </p:pic>
    </p:spTree>
    <p:extLst>
      <p:ext uri="{BB962C8B-B14F-4D97-AF65-F5344CB8AC3E}">
        <p14:creationId xmlns:p14="http://schemas.microsoft.com/office/powerpoint/2010/main" val="231368236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cSld name="Title Only">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09605" y="548642"/>
            <a:ext cx="13411200" cy="609120"/>
          </a:xfrm>
          <a:prstGeom prst="rect">
            <a:avLst/>
          </a:prstGeom>
          <a:noFill/>
          <a:ln>
            <a:noFill/>
          </a:ln>
        </p:spPr>
        <p:txBody>
          <a:bodyPr lIns="109691" tIns="109691" rIns="109691" bIns="109691" anchor="t" anchorCtr="0"/>
          <a:lstStyle>
            <a:lvl1pPr marL="0" marR="0" lvl="0" indent="0" algn="l" rtl="0">
              <a:lnSpc>
                <a:spcPct val="90000"/>
              </a:lnSpc>
              <a:spcBef>
                <a:spcPts val="0"/>
              </a:spcBef>
              <a:buClr>
                <a:srgbClr val="435464"/>
              </a:buClr>
              <a:buNone/>
              <a:defRPr b="0" i="0" u="none" strike="noStrike" cap="none">
                <a:solidFill>
                  <a:srgbClr val="435464"/>
                </a:solidFill>
              </a:defRPr>
            </a:lvl1pPr>
            <a:lvl2pPr lvl="1" indent="0" rtl="0">
              <a:spcBef>
                <a:spcPts val="0"/>
              </a:spcBef>
              <a:buSzPct val="100000"/>
              <a:buFont typeface="Raleway"/>
              <a:buNone/>
              <a:defRPr sz="4800">
                <a:latin typeface="Raleway"/>
                <a:ea typeface="Raleway"/>
                <a:cs typeface="Raleway"/>
                <a:sym typeface="Raleway"/>
              </a:defRPr>
            </a:lvl2pPr>
            <a:lvl3pPr lvl="2" indent="0" rtl="0">
              <a:spcBef>
                <a:spcPts val="0"/>
              </a:spcBef>
              <a:buSzPct val="100000"/>
              <a:buFont typeface="Raleway"/>
              <a:buNone/>
              <a:defRPr sz="4800">
                <a:latin typeface="Raleway"/>
                <a:ea typeface="Raleway"/>
                <a:cs typeface="Raleway"/>
                <a:sym typeface="Raleway"/>
              </a:defRPr>
            </a:lvl3pPr>
            <a:lvl4pPr lvl="3" indent="0" rtl="0">
              <a:spcBef>
                <a:spcPts val="0"/>
              </a:spcBef>
              <a:buSzPct val="100000"/>
              <a:buFont typeface="Raleway"/>
              <a:buNone/>
              <a:defRPr sz="4800">
                <a:latin typeface="Raleway"/>
                <a:ea typeface="Raleway"/>
                <a:cs typeface="Raleway"/>
                <a:sym typeface="Raleway"/>
              </a:defRPr>
            </a:lvl4pPr>
            <a:lvl5pPr lvl="4" indent="0" rtl="0">
              <a:spcBef>
                <a:spcPts val="0"/>
              </a:spcBef>
              <a:buSzPct val="100000"/>
              <a:buFont typeface="Raleway"/>
              <a:buNone/>
              <a:defRPr sz="4800">
                <a:latin typeface="Raleway"/>
                <a:ea typeface="Raleway"/>
                <a:cs typeface="Raleway"/>
                <a:sym typeface="Raleway"/>
              </a:defRPr>
            </a:lvl5pPr>
            <a:lvl6pPr lvl="5" indent="0" rtl="0">
              <a:spcBef>
                <a:spcPts val="0"/>
              </a:spcBef>
              <a:buSzPct val="100000"/>
              <a:buFont typeface="Raleway"/>
              <a:buNone/>
              <a:defRPr sz="4800">
                <a:latin typeface="Raleway"/>
                <a:ea typeface="Raleway"/>
                <a:cs typeface="Raleway"/>
                <a:sym typeface="Raleway"/>
              </a:defRPr>
            </a:lvl6pPr>
            <a:lvl7pPr lvl="6" indent="0" rtl="0">
              <a:spcBef>
                <a:spcPts val="0"/>
              </a:spcBef>
              <a:buSzPct val="100000"/>
              <a:buFont typeface="Raleway"/>
              <a:buNone/>
              <a:defRPr sz="4800">
                <a:latin typeface="Raleway"/>
                <a:ea typeface="Raleway"/>
                <a:cs typeface="Raleway"/>
                <a:sym typeface="Raleway"/>
              </a:defRPr>
            </a:lvl7pPr>
            <a:lvl8pPr lvl="7" indent="0" rtl="0">
              <a:spcBef>
                <a:spcPts val="0"/>
              </a:spcBef>
              <a:buSzPct val="100000"/>
              <a:buFont typeface="Raleway"/>
              <a:buNone/>
              <a:defRPr sz="4800">
                <a:latin typeface="Raleway"/>
                <a:ea typeface="Raleway"/>
                <a:cs typeface="Raleway"/>
                <a:sym typeface="Raleway"/>
              </a:defRPr>
            </a:lvl8pPr>
            <a:lvl9pPr lvl="8" indent="0" rtl="0">
              <a:spcBef>
                <a:spcPts val="0"/>
              </a:spcBef>
              <a:buSzPct val="100000"/>
              <a:buFont typeface="Raleway"/>
              <a:buNone/>
              <a:defRPr sz="4800">
                <a:latin typeface="Raleway"/>
                <a:ea typeface="Raleway"/>
                <a:cs typeface="Raleway"/>
                <a:sym typeface="Raleway"/>
              </a:defRPr>
            </a:lvl9pPr>
          </a:lstStyle>
          <a:p>
            <a:endParaRPr/>
          </a:p>
        </p:txBody>
      </p:sp>
    </p:spTree>
    <p:extLst>
      <p:ext uri="{BB962C8B-B14F-4D97-AF65-F5344CB8AC3E}">
        <p14:creationId xmlns:p14="http://schemas.microsoft.com/office/powerpoint/2010/main" val="349619143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cSld name="Logo Middle">
    <p:spTree>
      <p:nvGrpSpPr>
        <p:cNvPr id="1" name="Shape 56"/>
        <p:cNvGrpSpPr/>
        <p:nvPr/>
      </p:nvGrpSpPr>
      <p:grpSpPr>
        <a:xfrm>
          <a:off x="0" y="0"/>
          <a:ext cx="0" cy="0"/>
          <a:chOff x="0" y="0"/>
          <a:chExt cx="0" cy="0"/>
        </a:xfrm>
      </p:grpSpPr>
      <p:pic>
        <p:nvPicPr>
          <p:cNvPr id="57" name="Shape 57" descr="plain transparent logo.png"/>
          <p:cNvPicPr preferRelativeResize="0"/>
          <p:nvPr/>
        </p:nvPicPr>
        <p:blipFill rotWithShape="1">
          <a:blip r:embed="rId2">
            <a:alphaModFix/>
          </a:blip>
          <a:srcRect/>
          <a:stretch/>
        </p:blipFill>
        <p:spPr>
          <a:xfrm>
            <a:off x="4805387" y="1577901"/>
            <a:ext cx="5007360" cy="4951680"/>
          </a:xfrm>
          <a:prstGeom prst="rect">
            <a:avLst/>
          </a:prstGeom>
          <a:noFill/>
          <a:ln>
            <a:noFill/>
          </a:ln>
        </p:spPr>
      </p:pic>
      <p:sp>
        <p:nvSpPr>
          <p:cNvPr id="58" name="Shape 58"/>
          <p:cNvSpPr/>
          <p:nvPr/>
        </p:nvSpPr>
        <p:spPr>
          <a:xfrm>
            <a:off x="13624991" y="7228097"/>
            <a:ext cx="815520" cy="783840"/>
          </a:xfrm>
          <a:prstGeom prst="rect">
            <a:avLst/>
          </a:prstGeom>
          <a:solidFill>
            <a:srgbClr val="FEFEFE"/>
          </a:solidFill>
          <a:ln>
            <a:noFill/>
          </a:ln>
        </p:spPr>
        <p:txBody>
          <a:bodyPr lIns="91418" tIns="45712" rIns="91418" bIns="45712" anchor="ctr" anchorCtr="0">
            <a:noAutofit/>
          </a:bodyPr>
          <a:lstStyle/>
          <a:p>
            <a:pPr algn="ctr" defTabSz="822812">
              <a:buSzPct val="25000"/>
            </a:pPr>
            <a:r>
              <a:rPr lang="en-US" sz="24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281851577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23266" y="115493"/>
            <a:ext cx="12581939" cy="2140397"/>
          </a:xfrm>
          <a:prstGeom prst="rect">
            <a:avLst/>
          </a:prstGeom>
          <a:noFill/>
          <a:ln>
            <a:noFill/>
          </a:ln>
          <a:effectLst/>
        </p:spPr>
        <p:txBody>
          <a:bodyPr lIns="109707" tIns="109707" rIns="109707" bIns="109707" anchor="ctr"/>
          <a:lstStyle/>
          <a:p>
            <a:pPr defTabSz="109699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31545" y="193748"/>
            <a:ext cx="2197323" cy="2167110"/>
          </a:xfrm>
          <a:prstGeom prst="rect">
            <a:avLst/>
          </a:prstGeom>
        </p:spPr>
      </p:pic>
      <p:sp>
        <p:nvSpPr>
          <p:cNvPr id="6" name="Title 1"/>
          <p:cNvSpPr>
            <a:spLocks noGrp="1"/>
          </p:cNvSpPr>
          <p:nvPr>
            <p:ph type="ctrTitle" hasCustomPrompt="1"/>
          </p:nvPr>
        </p:nvSpPr>
        <p:spPr bwMode="white">
          <a:xfrm>
            <a:off x="1512229" y="2073735"/>
            <a:ext cx="11079347" cy="767442"/>
          </a:xfrm>
        </p:spPr>
        <p:txBody>
          <a:bodyPr lIns="82283" tIns="82283" rIns="82283" bIns="82283" anchor="ctr"/>
          <a:lstStyle>
            <a:lvl1pPr>
              <a:lnSpc>
                <a:spcPct val="90000"/>
              </a:lnSpc>
              <a:defRPr sz="58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504959" y="2955482"/>
            <a:ext cx="11084145" cy="4293045"/>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98" indent="0" algn="ctr">
              <a:buNone/>
              <a:defRPr>
                <a:solidFill>
                  <a:schemeClr val="tx1">
                    <a:tint val="75000"/>
                  </a:schemeClr>
                </a:solidFill>
              </a:defRPr>
            </a:lvl2pPr>
            <a:lvl3pPr marL="1096994" indent="0" algn="ctr">
              <a:buNone/>
              <a:defRPr>
                <a:solidFill>
                  <a:schemeClr val="tx1">
                    <a:tint val="75000"/>
                  </a:schemeClr>
                </a:solidFill>
              </a:defRPr>
            </a:lvl3pPr>
            <a:lvl4pPr marL="1645493" indent="0" algn="ctr">
              <a:buNone/>
              <a:defRPr>
                <a:solidFill>
                  <a:schemeClr val="tx1">
                    <a:tint val="75000"/>
                  </a:schemeClr>
                </a:solidFill>
              </a:defRPr>
            </a:lvl4pPr>
            <a:lvl5pPr marL="2193990" indent="0" algn="ctr">
              <a:buNone/>
              <a:defRPr>
                <a:solidFill>
                  <a:schemeClr val="tx1">
                    <a:tint val="75000"/>
                  </a:schemeClr>
                </a:solidFill>
              </a:defRPr>
            </a:lvl5pPr>
            <a:lvl6pPr marL="2742486" indent="0" algn="ctr">
              <a:buNone/>
              <a:defRPr>
                <a:solidFill>
                  <a:schemeClr val="tx1">
                    <a:tint val="75000"/>
                  </a:schemeClr>
                </a:solidFill>
              </a:defRPr>
            </a:lvl6pPr>
            <a:lvl7pPr marL="3290984" indent="0" algn="ctr">
              <a:buNone/>
              <a:defRPr>
                <a:solidFill>
                  <a:schemeClr val="tx1">
                    <a:tint val="75000"/>
                  </a:schemeClr>
                </a:solidFill>
              </a:defRPr>
            </a:lvl7pPr>
            <a:lvl8pPr marL="3839482" indent="0" algn="ctr">
              <a:buNone/>
              <a:defRPr>
                <a:solidFill>
                  <a:schemeClr val="tx1">
                    <a:tint val="75000"/>
                  </a:schemeClr>
                </a:solidFill>
              </a:defRPr>
            </a:lvl8pPr>
            <a:lvl9pPr marL="438797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6928916"/>
      </p:ext>
    </p:extLst>
  </p:cSld>
  <p:clrMapOvr>
    <a:masterClrMapping/>
  </p:clrMapOvr>
  <p:transition xmlns:p14="http://schemas.microsoft.com/office/powerpoint/2010/main" spd="med">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23267" y="134544"/>
            <a:ext cx="10603619" cy="2140397"/>
          </a:xfrm>
          <a:prstGeom prst="rect">
            <a:avLst/>
          </a:prstGeom>
          <a:noFill/>
          <a:ln>
            <a:noFill/>
          </a:ln>
          <a:effectLst/>
        </p:spPr>
        <p:txBody>
          <a:bodyPr lIns="109707" tIns="109707" rIns="109707" bIns="109707" anchor="ctr"/>
          <a:lstStyle/>
          <a:p>
            <a:pPr defTabSz="109699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38295" y="85396"/>
            <a:ext cx="2383823" cy="2383823"/>
          </a:xfrm>
          <a:prstGeom prst="rect">
            <a:avLst/>
          </a:prstGeom>
        </p:spPr>
      </p:pic>
      <p:sp>
        <p:nvSpPr>
          <p:cNvPr id="6" name="Title 1"/>
          <p:cNvSpPr>
            <a:spLocks noGrp="1"/>
          </p:cNvSpPr>
          <p:nvPr>
            <p:ph type="ctrTitle" hasCustomPrompt="1"/>
          </p:nvPr>
        </p:nvSpPr>
        <p:spPr bwMode="white">
          <a:xfrm>
            <a:off x="1504476" y="2065165"/>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504476" y="2944657"/>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98" indent="0" algn="ctr">
              <a:buNone/>
              <a:defRPr>
                <a:solidFill>
                  <a:schemeClr val="tx1">
                    <a:tint val="75000"/>
                  </a:schemeClr>
                </a:solidFill>
              </a:defRPr>
            </a:lvl2pPr>
            <a:lvl3pPr marL="1096994" indent="0" algn="ctr">
              <a:buNone/>
              <a:defRPr>
                <a:solidFill>
                  <a:schemeClr val="tx1">
                    <a:tint val="75000"/>
                  </a:schemeClr>
                </a:solidFill>
              </a:defRPr>
            </a:lvl3pPr>
            <a:lvl4pPr marL="1645493" indent="0" algn="ctr">
              <a:buNone/>
              <a:defRPr>
                <a:solidFill>
                  <a:schemeClr val="tx1">
                    <a:tint val="75000"/>
                  </a:schemeClr>
                </a:solidFill>
              </a:defRPr>
            </a:lvl4pPr>
            <a:lvl5pPr marL="2193990" indent="0" algn="ctr">
              <a:buNone/>
              <a:defRPr>
                <a:solidFill>
                  <a:schemeClr val="tx1">
                    <a:tint val="75000"/>
                  </a:schemeClr>
                </a:solidFill>
              </a:defRPr>
            </a:lvl5pPr>
            <a:lvl6pPr marL="2742486" indent="0" algn="ctr">
              <a:buNone/>
              <a:defRPr>
                <a:solidFill>
                  <a:schemeClr val="tx1">
                    <a:tint val="75000"/>
                  </a:schemeClr>
                </a:solidFill>
              </a:defRPr>
            </a:lvl6pPr>
            <a:lvl7pPr marL="3290984" indent="0" algn="ctr">
              <a:buNone/>
              <a:defRPr>
                <a:solidFill>
                  <a:schemeClr val="tx1">
                    <a:tint val="75000"/>
                  </a:schemeClr>
                </a:solidFill>
              </a:defRPr>
            </a:lvl7pPr>
            <a:lvl8pPr marL="3839482" indent="0" algn="ctr">
              <a:buNone/>
              <a:defRPr>
                <a:solidFill>
                  <a:schemeClr val="tx1">
                    <a:tint val="75000"/>
                  </a:schemeClr>
                </a:solidFill>
              </a:defRPr>
            </a:lvl8pPr>
            <a:lvl9pPr marL="438797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555306578"/>
      </p:ext>
    </p:extLst>
  </p:cSld>
  <p:clrMapOvr>
    <a:masterClrMapping/>
  </p:clrMapOvr>
  <p:transition xmlns:p14="http://schemas.microsoft.com/office/powerpoint/2010/main" spd="med">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23266" y="144068"/>
            <a:ext cx="12525936" cy="2140397"/>
          </a:xfrm>
          <a:prstGeom prst="rect">
            <a:avLst/>
          </a:prstGeom>
          <a:noFill/>
          <a:ln>
            <a:noFill/>
          </a:ln>
          <a:effectLst/>
        </p:spPr>
        <p:txBody>
          <a:bodyPr lIns="109707" tIns="109707" rIns="109707" bIns="109707" anchor="ctr"/>
          <a:lstStyle/>
          <a:p>
            <a:pPr defTabSz="109699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045159" y="292261"/>
            <a:ext cx="1970101" cy="1970101"/>
          </a:xfrm>
          <a:prstGeom prst="rect">
            <a:avLst/>
          </a:prstGeom>
        </p:spPr>
      </p:pic>
      <p:sp>
        <p:nvSpPr>
          <p:cNvPr id="6" name="Title 1"/>
          <p:cNvSpPr>
            <a:spLocks noGrp="1"/>
          </p:cNvSpPr>
          <p:nvPr>
            <p:ph type="ctrTitle" hasCustomPrompt="1"/>
          </p:nvPr>
        </p:nvSpPr>
        <p:spPr bwMode="white">
          <a:xfrm>
            <a:off x="1504476" y="2065165"/>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504476" y="2944657"/>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98" indent="0" algn="ctr">
              <a:buNone/>
              <a:defRPr>
                <a:solidFill>
                  <a:schemeClr val="tx1">
                    <a:tint val="75000"/>
                  </a:schemeClr>
                </a:solidFill>
              </a:defRPr>
            </a:lvl2pPr>
            <a:lvl3pPr marL="1096994" indent="0" algn="ctr">
              <a:buNone/>
              <a:defRPr>
                <a:solidFill>
                  <a:schemeClr val="tx1">
                    <a:tint val="75000"/>
                  </a:schemeClr>
                </a:solidFill>
              </a:defRPr>
            </a:lvl3pPr>
            <a:lvl4pPr marL="1645493" indent="0" algn="ctr">
              <a:buNone/>
              <a:defRPr>
                <a:solidFill>
                  <a:schemeClr val="tx1">
                    <a:tint val="75000"/>
                  </a:schemeClr>
                </a:solidFill>
              </a:defRPr>
            </a:lvl4pPr>
            <a:lvl5pPr marL="2193990" indent="0" algn="ctr">
              <a:buNone/>
              <a:defRPr>
                <a:solidFill>
                  <a:schemeClr val="tx1">
                    <a:tint val="75000"/>
                  </a:schemeClr>
                </a:solidFill>
              </a:defRPr>
            </a:lvl5pPr>
            <a:lvl6pPr marL="2742486" indent="0" algn="ctr">
              <a:buNone/>
              <a:defRPr>
                <a:solidFill>
                  <a:schemeClr val="tx1">
                    <a:tint val="75000"/>
                  </a:schemeClr>
                </a:solidFill>
              </a:defRPr>
            </a:lvl6pPr>
            <a:lvl7pPr marL="3290984" indent="0" algn="ctr">
              <a:buNone/>
              <a:defRPr>
                <a:solidFill>
                  <a:schemeClr val="tx1">
                    <a:tint val="75000"/>
                  </a:schemeClr>
                </a:solidFill>
              </a:defRPr>
            </a:lvl7pPr>
            <a:lvl8pPr marL="3839482" indent="0" algn="ctr">
              <a:buNone/>
              <a:defRPr>
                <a:solidFill>
                  <a:schemeClr val="tx1">
                    <a:tint val="75000"/>
                  </a:schemeClr>
                </a:solidFill>
              </a:defRPr>
            </a:lvl8pPr>
            <a:lvl9pPr marL="4387979"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529357" y="6447788"/>
            <a:ext cx="8025819" cy="471720"/>
          </a:xfrm>
          <a:prstGeom prst="rect">
            <a:avLst/>
          </a:prstGeom>
        </p:spPr>
        <p:txBody>
          <a:bodyPr lIns="82283" tIns="41143" rIns="82283" bIns="41143" anchor="ctr"/>
          <a:lstStyle>
            <a:lvl1pPr marL="0" indent="0" algn="ctr">
              <a:buNone/>
              <a:defRPr sz="23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1252745397"/>
      </p:ext>
    </p:extLst>
  </p:cSld>
  <p:clrMapOvr>
    <a:masterClrMapping/>
  </p:clrMapOvr>
  <p:transition xmlns:p14="http://schemas.microsoft.com/office/powerpoint/2010/main" spd="med">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23268" y="129954"/>
            <a:ext cx="10398857" cy="2140397"/>
          </a:xfrm>
          <a:prstGeom prst="rect">
            <a:avLst/>
          </a:prstGeom>
          <a:noFill/>
          <a:ln>
            <a:noFill/>
          </a:ln>
          <a:effectLst/>
        </p:spPr>
        <p:txBody>
          <a:bodyPr lIns="109707" tIns="109707" rIns="109707" bIns="109707" anchor="ctr"/>
          <a:lstStyle/>
          <a:p>
            <a:pPr defTabSz="109699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07489" y="292261"/>
            <a:ext cx="2445432" cy="1970101"/>
          </a:xfrm>
          <a:prstGeom prst="rect">
            <a:avLst/>
          </a:prstGeom>
        </p:spPr>
      </p:pic>
      <p:sp>
        <p:nvSpPr>
          <p:cNvPr id="6" name="Title 1"/>
          <p:cNvSpPr>
            <a:spLocks noGrp="1"/>
          </p:cNvSpPr>
          <p:nvPr>
            <p:ph type="ctrTitle" hasCustomPrompt="1"/>
          </p:nvPr>
        </p:nvSpPr>
        <p:spPr bwMode="white">
          <a:xfrm>
            <a:off x="1504476" y="2065165"/>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504476" y="2944657"/>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98" indent="0" algn="ctr">
              <a:buNone/>
              <a:defRPr>
                <a:solidFill>
                  <a:schemeClr val="tx1">
                    <a:tint val="75000"/>
                  </a:schemeClr>
                </a:solidFill>
              </a:defRPr>
            </a:lvl2pPr>
            <a:lvl3pPr marL="1096994" indent="0" algn="ctr">
              <a:buNone/>
              <a:defRPr>
                <a:solidFill>
                  <a:schemeClr val="tx1">
                    <a:tint val="75000"/>
                  </a:schemeClr>
                </a:solidFill>
              </a:defRPr>
            </a:lvl3pPr>
            <a:lvl4pPr marL="1645493" indent="0" algn="ctr">
              <a:buNone/>
              <a:defRPr>
                <a:solidFill>
                  <a:schemeClr val="tx1">
                    <a:tint val="75000"/>
                  </a:schemeClr>
                </a:solidFill>
              </a:defRPr>
            </a:lvl4pPr>
            <a:lvl5pPr marL="2193990" indent="0" algn="ctr">
              <a:buNone/>
              <a:defRPr>
                <a:solidFill>
                  <a:schemeClr val="tx1">
                    <a:tint val="75000"/>
                  </a:schemeClr>
                </a:solidFill>
              </a:defRPr>
            </a:lvl5pPr>
            <a:lvl6pPr marL="2742486" indent="0" algn="ctr">
              <a:buNone/>
              <a:defRPr>
                <a:solidFill>
                  <a:schemeClr val="tx1">
                    <a:tint val="75000"/>
                  </a:schemeClr>
                </a:solidFill>
              </a:defRPr>
            </a:lvl6pPr>
            <a:lvl7pPr marL="3290984" indent="0" algn="ctr">
              <a:buNone/>
              <a:defRPr>
                <a:solidFill>
                  <a:schemeClr val="tx1">
                    <a:tint val="75000"/>
                  </a:schemeClr>
                </a:solidFill>
              </a:defRPr>
            </a:lvl7pPr>
            <a:lvl8pPr marL="3839482" indent="0" algn="ctr">
              <a:buNone/>
              <a:defRPr>
                <a:solidFill>
                  <a:schemeClr val="tx1">
                    <a:tint val="75000"/>
                  </a:schemeClr>
                </a:solidFill>
              </a:defRPr>
            </a:lvl8pPr>
            <a:lvl9pPr marL="438797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09759553"/>
      </p:ext>
    </p:extLst>
  </p:cSld>
  <p:clrMapOvr>
    <a:masterClrMapping/>
  </p:clrMapOvr>
  <p:transition xmlns:p14="http://schemas.microsoft.com/office/powerpoint/2010/main" spd="med">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23266" y="129954"/>
            <a:ext cx="11365638" cy="2140397"/>
          </a:xfrm>
          <a:prstGeom prst="rect">
            <a:avLst/>
          </a:prstGeom>
          <a:noFill/>
          <a:ln>
            <a:noFill/>
          </a:ln>
          <a:effectLst/>
        </p:spPr>
        <p:txBody>
          <a:bodyPr lIns="109707" tIns="109707" rIns="109707" bIns="109707" anchor="ctr"/>
          <a:lstStyle/>
          <a:p>
            <a:pPr defTabSz="109699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059109" y="292261"/>
            <a:ext cx="1942182" cy="1970101"/>
          </a:xfrm>
          <a:prstGeom prst="rect">
            <a:avLst/>
          </a:prstGeom>
        </p:spPr>
      </p:pic>
      <p:sp>
        <p:nvSpPr>
          <p:cNvPr id="6" name="Title 1"/>
          <p:cNvSpPr>
            <a:spLocks noGrp="1"/>
          </p:cNvSpPr>
          <p:nvPr>
            <p:ph type="ctrTitle" hasCustomPrompt="1"/>
          </p:nvPr>
        </p:nvSpPr>
        <p:spPr bwMode="white">
          <a:xfrm>
            <a:off x="1504476" y="2062919"/>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504476" y="2934659"/>
            <a:ext cx="11087101" cy="1375410"/>
          </a:xfrm>
          <a:prstGeom prst="rect">
            <a:avLst/>
          </a:prstGeom>
        </p:spPr>
        <p:txBody>
          <a:bodyPr lIns="82283" tIns="41143" rIns="82283" bIns="41143" anchor="ctr">
            <a:normAutofit/>
          </a:bodyPr>
          <a:lstStyle>
            <a:lvl1pPr marL="109704" indent="0">
              <a:spcBef>
                <a:spcPts val="720"/>
              </a:spcBef>
              <a:buNone/>
              <a:defRPr sz="25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504476" y="4425792"/>
            <a:ext cx="10599896" cy="707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707" tIns="109707" rIns="109707" bIns="109707"/>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637" fontAlgn="base">
              <a:spcBef>
                <a:spcPct val="0"/>
              </a:spcBef>
              <a:spcAft>
                <a:spcPct val="0"/>
              </a:spcAft>
            </a:pPr>
            <a:r>
              <a:rPr lang="en-US" sz="2900" b="1" dirty="0">
                <a:solidFill>
                  <a:srgbClr val="3E4346"/>
                </a:solidFill>
              </a:rPr>
              <a:t>Objective:</a:t>
            </a:r>
          </a:p>
        </p:txBody>
      </p:sp>
      <p:sp>
        <p:nvSpPr>
          <p:cNvPr id="9" name="Text Placeholder 8"/>
          <p:cNvSpPr>
            <a:spLocks noGrp="1"/>
          </p:cNvSpPr>
          <p:nvPr>
            <p:ph type="body" sz="quarter" idx="10"/>
          </p:nvPr>
        </p:nvSpPr>
        <p:spPr>
          <a:xfrm>
            <a:off x="1504476" y="5085691"/>
            <a:ext cx="11087101" cy="2200937"/>
          </a:xfrm>
          <a:prstGeom prst="rect">
            <a:avLst/>
          </a:prstGeom>
        </p:spPr>
        <p:txBody>
          <a:bodyPr lIns="82283" tIns="41143" rIns="82283" bIns="41143"/>
          <a:lstStyle>
            <a:lvl1pPr marL="0" indent="0">
              <a:buFont typeface="Wingdings" charset="2"/>
              <a:buNone/>
              <a:defRPr sz="23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64470399"/>
      </p:ext>
    </p:extLst>
  </p:cSld>
  <p:clrMapOvr>
    <a:masterClrMapping/>
  </p:clrMapOvr>
  <p:transition xmlns:p14="http://schemas.microsoft.com/office/powerpoint/2010/main" spd="med">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23266" y="129954"/>
            <a:ext cx="11542096" cy="2140397"/>
          </a:xfrm>
          <a:prstGeom prst="rect">
            <a:avLst/>
          </a:prstGeom>
          <a:noFill/>
          <a:ln>
            <a:noFill/>
          </a:ln>
          <a:effectLst/>
        </p:spPr>
        <p:txBody>
          <a:bodyPr lIns="109707" tIns="109707" rIns="109707" bIns="109707" anchor="ctr"/>
          <a:lstStyle/>
          <a:p>
            <a:pPr defTabSz="109699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6645" y="193748"/>
            <a:ext cx="2167110" cy="2167110"/>
          </a:xfrm>
          <a:prstGeom prst="rect">
            <a:avLst/>
          </a:prstGeom>
        </p:spPr>
      </p:pic>
      <p:sp>
        <p:nvSpPr>
          <p:cNvPr id="6" name="Title 1"/>
          <p:cNvSpPr>
            <a:spLocks noGrp="1"/>
          </p:cNvSpPr>
          <p:nvPr>
            <p:ph type="ctrTitle" hasCustomPrompt="1"/>
          </p:nvPr>
        </p:nvSpPr>
        <p:spPr bwMode="white">
          <a:xfrm>
            <a:off x="1494472" y="2065165"/>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504476" y="2934657"/>
            <a:ext cx="11087101" cy="3011779"/>
          </a:xfrm>
          <a:prstGeom prst="rect">
            <a:avLst/>
          </a:prstGeom>
        </p:spPr>
        <p:txBody>
          <a:bodyPr lIns="82283" tIns="82283" rIns="82283" bIns="82283">
            <a:noAutofit/>
          </a:bodyPr>
          <a:lstStyle>
            <a:lvl1pPr marL="514251" indent="-514251" algn="l">
              <a:lnSpc>
                <a:spcPct val="100000"/>
              </a:lnSpc>
              <a:spcBef>
                <a:spcPts val="0"/>
              </a:spcBef>
              <a:buFont typeface="Wingdings" charset="2"/>
              <a:buChar char="q"/>
              <a:defRPr sz="2500" baseline="0">
                <a:solidFill>
                  <a:schemeClr val="accent3">
                    <a:lumMod val="50000"/>
                  </a:schemeClr>
                </a:solidFill>
              </a:defRPr>
            </a:lvl1pPr>
            <a:lvl2pPr marL="548498" indent="0" algn="ctr">
              <a:buNone/>
              <a:defRPr>
                <a:solidFill>
                  <a:schemeClr val="tx1">
                    <a:tint val="75000"/>
                  </a:schemeClr>
                </a:solidFill>
              </a:defRPr>
            </a:lvl2pPr>
            <a:lvl3pPr marL="1096994" indent="0" algn="ctr">
              <a:buNone/>
              <a:defRPr>
                <a:solidFill>
                  <a:schemeClr val="tx1">
                    <a:tint val="75000"/>
                  </a:schemeClr>
                </a:solidFill>
              </a:defRPr>
            </a:lvl3pPr>
            <a:lvl4pPr marL="1645493" indent="0" algn="ctr">
              <a:buNone/>
              <a:defRPr>
                <a:solidFill>
                  <a:schemeClr val="tx1">
                    <a:tint val="75000"/>
                  </a:schemeClr>
                </a:solidFill>
              </a:defRPr>
            </a:lvl4pPr>
            <a:lvl5pPr marL="2193990" indent="0" algn="ctr">
              <a:buNone/>
              <a:defRPr>
                <a:solidFill>
                  <a:schemeClr val="tx1">
                    <a:tint val="75000"/>
                  </a:schemeClr>
                </a:solidFill>
              </a:defRPr>
            </a:lvl5pPr>
            <a:lvl6pPr marL="2742486" indent="0" algn="ctr">
              <a:buNone/>
              <a:defRPr>
                <a:solidFill>
                  <a:schemeClr val="tx1">
                    <a:tint val="75000"/>
                  </a:schemeClr>
                </a:solidFill>
              </a:defRPr>
            </a:lvl6pPr>
            <a:lvl7pPr marL="3290984" indent="0" algn="ctr">
              <a:buNone/>
              <a:defRPr>
                <a:solidFill>
                  <a:schemeClr val="tx1">
                    <a:tint val="75000"/>
                  </a:schemeClr>
                </a:solidFill>
              </a:defRPr>
            </a:lvl7pPr>
            <a:lvl8pPr marL="3839482" indent="0" algn="ctr">
              <a:buNone/>
              <a:defRPr>
                <a:solidFill>
                  <a:schemeClr val="tx1">
                    <a:tint val="75000"/>
                  </a:schemeClr>
                </a:solidFill>
              </a:defRPr>
            </a:lvl8pPr>
            <a:lvl9pPr marL="4387979"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492764235"/>
      </p:ext>
    </p:extLst>
  </p:cSld>
  <p:clrMapOvr>
    <a:masterClrMapping/>
  </p:clrMapOvr>
  <p:transition xmlns:p14="http://schemas.microsoft.com/office/powerpoint/2010/main" spd="med">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23266" y="129954"/>
            <a:ext cx="11542096" cy="2140397"/>
          </a:xfrm>
          <a:prstGeom prst="rect">
            <a:avLst/>
          </a:prstGeom>
          <a:noFill/>
          <a:ln>
            <a:noFill/>
          </a:ln>
          <a:effectLst/>
        </p:spPr>
        <p:txBody>
          <a:bodyPr lIns="109707" tIns="109707" rIns="109707" bIns="109707" anchor="ctr"/>
          <a:lstStyle/>
          <a:p>
            <a:pPr defTabSz="109699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8377" y="-164907"/>
            <a:ext cx="2163656" cy="2884424"/>
          </a:xfrm>
          <a:prstGeom prst="rect">
            <a:avLst/>
          </a:prstGeom>
        </p:spPr>
      </p:pic>
      <p:sp>
        <p:nvSpPr>
          <p:cNvPr id="6" name="Title 1"/>
          <p:cNvSpPr>
            <a:spLocks noGrp="1"/>
          </p:cNvSpPr>
          <p:nvPr>
            <p:ph type="ctrTitle" hasCustomPrompt="1"/>
          </p:nvPr>
        </p:nvSpPr>
        <p:spPr bwMode="white">
          <a:xfrm>
            <a:off x="1494472" y="2065165"/>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494472" y="2945961"/>
            <a:ext cx="11097103"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latin typeface="Courier New" panose="02070309020205020404" pitchFamily="49" charset="0"/>
                <a:cs typeface="Courier New" panose="02070309020205020404" pitchFamily="49" charset="0"/>
              </a:defRPr>
            </a:lvl1pPr>
            <a:lvl2pPr marL="548498" indent="0" algn="ctr">
              <a:buNone/>
              <a:defRPr>
                <a:solidFill>
                  <a:schemeClr val="tx1">
                    <a:tint val="75000"/>
                  </a:schemeClr>
                </a:solidFill>
              </a:defRPr>
            </a:lvl2pPr>
            <a:lvl3pPr marL="1096994" indent="0" algn="ctr">
              <a:buNone/>
              <a:defRPr>
                <a:solidFill>
                  <a:schemeClr val="tx1">
                    <a:tint val="75000"/>
                  </a:schemeClr>
                </a:solidFill>
              </a:defRPr>
            </a:lvl3pPr>
            <a:lvl4pPr marL="1645493" indent="0" algn="ctr">
              <a:buNone/>
              <a:defRPr>
                <a:solidFill>
                  <a:schemeClr val="tx1">
                    <a:tint val="75000"/>
                  </a:schemeClr>
                </a:solidFill>
              </a:defRPr>
            </a:lvl4pPr>
            <a:lvl5pPr marL="2193990" indent="0" algn="ctr">
              <a:buNone/>
              <a:defRPr>
                <a:solidFill>
                  <a:schemeClr val="tx1">
                    <a:tint val="75000"/>
                  </a:schemeClr>
                </a:solidFill>
              </a:defRPr>
            </a:lvl5pPr>
            <a:lvl6pPr marL="2742486" indent="0" algn="ctr">
              <a:buNone/>
              <a:defRPr>
                <a:solidFill>
                  <a:schemeClr val="tx1">
                    <a:tint val="75000"/>
                  </a:schemeClr>
                </a:solidFill>
              </a:defRPr>
            </a:lvl6pPr>
            <a:lvl7pPr marL="3290984" indent="0" algn="ctr">
              <a:buNone/>
              <a:defRPr>
                <a:solidFill>
                  <a:schemeClr val="tx1">
                    <a:tint val="75000"/>
                  </a:schemeClr>
                </a:solidFill>
              </a:defRPr>
            </a:lvl7pPr>
            <a:lvl8pPr marL="3839482" indent="0" algn="ctr">
              <a:buNone/>
              <a:defRPr>
                <a:solidFill>
                  <a:schemeClr val="tx1">
                    <a:tint val="75000"/>
                  </a:schemeClr>
                </a:solidFill>
              </a:defRPr>
            </a:lvl8pPr>
            <a:lvl9pPr marL="4387979"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2839454322"/>
      </p:ext>
    </p:extLst>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8"/>
            <a:ext cx="13408762" cy="4811358"/>
          </a:xfrm>
        </p:spPr>
        <p:txBody>
          <a:bodyPr>
            <a:noAutofit/>
          </a:bodyPr>
          <a:lstStyle>
            <a:lvl1pPr marL="0" indent="0">
              <a:buNone/>
              <a:defRPr>
                <a:latin typeface="Consolas" panose="020B0609020204030204" pitchFamily="49" charset="0"/>
                <a:cs typeface="Consolas" panose="020B0609020204030204" pitchFamily="49" charset="0"/>
              </a:defRPr>
            </a:lvl1pPr>
            <a:lvl2pPr marL="277961" indent="0">
              <a:buNone/>
              <a:defRPr>
                <a:latin typeface="Consolas" panose="020B0609020204030204" pitchFamily="49" charset="0"/>
                <a:cs typeface="Consolas" panose="020B0609020204030204" pitchFamily="49" charset="0"/>
              </a:defRPr>
            </a:lvl2pPr>
            <a:lvl3pPr marL="548321" indent="0">
              <a:buNone/>
              <a:defRPr>
                <a:latin typeface="Consolas" panose="020B0609020204030204" pitchFamily="49" charset="0"/>
                <a:cs typeface="Consolas" panose="020B0609020204030204" pitchFamily="49" charset="0"/>
              </a:defRPr>
            </a:lvl3pPr>
            <a:lvl4pPr marL="755834" indent="0">
              <a:buNone/>
              <a:defRPr>
                <a:latin typeface="Consolas" panose="020B0609020204030204" pitchFamily="49" charset="0"/>
                <a:cs typeface="Consolas" panose="020B0609020204030204" pitchFamily="49" charset="0"/>
              </a:defRPr>
            </a:lvl4pPr>
            <a:lvl5pPr marL="961475" indent="0">
              <a:buNone/>
              <a:defRPr>
                <a:latin typeface="Consolas" panose="020B0609020204030204" pitchFamily="49" charset="0"/>
                <a:cs typeface="Consolas" panose="020B0609020204030204" pitchFamily="49" charset="0"/>
              </a:defRPr>
            </a:lvl5pPr>
          </a:lstStyle>
          <a:p>
            <a:pPr lvl="0"/>
            <a:r>
              <a:rPr lang="en-US" smtClean="0"/>
              <a:t>Click to edit Master text styles</a:t>
            </a:r>
          </a:p>
        </p:txBody>
      </p:sp>
    </p:spTree>
    <p:extLst>
      <p:ext uri="{BB962C8B-B14F-4D97-AF65-F5344CB8AC3E}">
        <p14:creationId xmlns:p14="http://schemas.microsoft.com/office/powerpoint/2010/main" val="76244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23272" y="129954"/>
            <a:ext cx="12668811" cy="2140397"/>
          </a:xfrm>
          <a:prstGeom prst="rect">
            <a:avLst/>
          </a:prstGeom>
          <a:noFill/>
          <a:ln>
            <a:noFill/>
          </a:ln>
          <a:effectLst/>
        </p:spPr>
        <p:txBody>
          <a:bodyPr lIns="109707" tIns="109707" rIns="109707" bIns="109707" anchor="ctr"/>
          <a:lstStyle/>
          <a:p>
            <a:pPr defTabSz="109699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763256" y="292261"/>
            <a:ext cx="2533892" cy="1970101"/>
          </a:xfrm>
          <a:prstGeom prst="rect">
            <a:avLst/>
          </a:prstGeom>
        </p:spPr>
      </p:pic>
      <p:sp>
        <p:nvSpPr>
          <p:cNvPr id="6" name="Title 1"/>
          <p:cNvSpPr>
            <a:spLocks noGrp="1"/>
          </p:cNvSpPr>
          <p:nvPr>
            <p:ph type="ctrTitle" hasCustomPrompt="1"/>
          </p:nvPr>
        </p:nvSpPr>
        <p:spPr bwMode="white">
          <a:xfrm>
            <a:off x="1494472" y="2065165"/>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494472" y="2934655"/>
            <a:ext cx="11097103" cy="2289857"/>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498" indent="0" algn="ctr">
              <a:buNone/>
              <a:defRPr>
                <a:solidFill>
                  <a:schemeClr val="tx1">
                    <a:tint val="75000"/>
                  </a:schemeClr>
                </a:solidFill>
              </a:defRPr>
            </a:lvl2pPr>
            <a:lvl3pPr marL="1096994" indent="0" algn="ctr">
              <a:buNone/>
              <a:defRPr>
                <a:solidFill>
                  <a:schemeClr val="tx1">
                    <a:tint val="75000"/>
                  </a:schemeClr>
                </a:solidFill>
              </a:defRPr>
            </a:lvl3pPr>
            <a:lvl4pPr marL="1645493" indent="0" algn="ctr">
              <a:buNone/>
              <a:defRPr>
                <a:solidFill>
                  <a:schemeClr val="tx1">
                    <a:tint val="75000"/>
                  </a:schemeClr>
                </a:solidFill>
              </a:defRPr>
            </a:lvl4pPr>
            <a:lvl5pPr marL="2193990" indent="0" algn="ctr">
              <a:buNone/>
              <a:defRPr>
                <a:solidFill>
                  <a:schemeClr val="tx1">
                    <a:tint val="75000"/>
                  </a:schemeClr>
                </a:solidFill>
              </a:defRPr>
            </a:lvl5pPr>
            <a:lvl6pPr marL="2742486" indent="0" algn="ctr">
              <a:buNone/>
              <a:defRPr>
                <a:solidFill>
                  <a:schemeClr val="tx1">
                    <a:tint val="75000"/>
                  </a:schemeClr>
                </a:solidFill>
              </a:defRPr>
            </a:lvl6pPr>
            <a:lvl7pPr marL="3290984" indent="0" algn="ctr">
              <a:buNone/>
              <a:defRPr>
                <a:solidFill>
                  <a:schemeClr val="tx1">
                    <a:tint val="75000"/>
                  </a:schemeClr>
                </a:solidFill>
              </a:defRPr>
            </a:lvl7pPr>
            <a:lvl8pPr marL="3839482" indent="0" algn="ctr">
              <a:buNone/>
              <a:defRPr>
                <a:solidFill>
                  <a:schemeClr val="tx1">
                    <a:tint val="75000"/>
                  </a:schemeClr>
                </a:solidFill>
              </a:defRPr>
            </a:lvl8pPr>
            <a:lvl9pPr marL="4387979"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298502990"/>
      </p:ext>
    </p:extLst>
  </p:cSld>
  <p:clrMapOvr>
    <a:masterClrMapping/>
  </p:clrMapOvr>
  <p:transition xmlns:p14="http://schemas.microsoft.com/office/powerpoint/2010/main" spd="med">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585037" y="1670580"/>
            <a:ext cx="13408762" cy="4811359"/>
          </a:xfrm>
          <a:prstGeom prst="rect">
            <a:avLst/>
          </a:prstGeom>
        </p:spPr>
        <p:txBody>
          <a:bodyPr lIns="82283" tIns="41143" rIns="82283" bIns="41143">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92576874"/>
      </p:ext>
    </p:extLst>
  </p:cSld>
  <p:clrMapOvr>
    <a:masterClrMapping/>
  </p:clrMapOvr>
  <p:transition xmlns:p14="http://schemas.microsoft.com/office/powerpoint/2010/main" spd="med">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426480" y="1773498"/>
            <a:ext cx="9768298" cy="2701489"/>
          </a:xfrm>
          <a:prstGeom prst="rect">
            <a:avLst/>
          </a:prstGeom>
        </p:spPr>
      </p:pic>
      <p:sp>
        <p:nvSpPr>
          <p:cNvPr id="4" name="Title 1"/>
          <p:cNvSpPr>
            <a:spLocks noGrp="1"/>
          </p:cNvSpPr>
          <p:nvPr>
            <p:ph type="ctrTitle"/>
          </p:nvPr>
        </p:nvSpPr>
        <p:spPr bwMode="white">
          <a:xfrm>
            <a:off x="2319257" y="6237720"/>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19257" y="7097053"/>
            <a:ext cx="9875520" cy="504709"/>
          </a:xfrm>
        </p:spPr>
        <p:txBody>
          <a:bodyPr wrap="square" lIns="82274" tIns="82274" rIns="82274" bIns="82274">
            <a:spAutoFit/>
          </a:bodyPr>
          <a:lstStyle>
            <a:lvl1pPr marL="0" indent="0" algn="ctr">
              <a:lnSpc>
                <a:spcPct val="90000"/>
              </a:lnSpc>
              <a:spcBef>
                <a:spcPts val="0"/>
              </a:spcBef>
              <a:buNone/>
              <a:defRPr sz="2400" baseline="0">
                <a:solidFill>
                  <a:srgbClr val="435464"/>
                </a:solidFill>
              </a:defRPr>
            </a:lvl1pPr>
            <a:lvl2pPr marL="548453" indent="0" algn="ctr">
              <a:buNone/>
              <a:defRPr>
                <a:solidFill>
                  <a:schemeClr val="tx1">
                    <a:tint val="75000"/>
                  </a:schemeClr>
                </a:solidFill>
              </a:defRPr>
            </a:lvl2pPr>
            <a:lvl3pPr marL="1096907" indent="0" algn="ctr">
              <a:buNone/>
              <a:defRPr>
                <a:solidFill>
                  <a:schemeClr val="tx1">
                    <a:tint val="75000"/>
                  </a:schemeClr>
                </a:solidFill>
              </a:defRPr>
            </a:lvl3pPr>
            <a:lvl4pPr marL="1645362" indent="0" algn="ctr">
              <a:buNone/>
              <a:defRPr>
                <a:solidFill>
                  <a:schemeClr val="tx1">
                    <a:tint val="75000"/>
                  </a:schemeClr>
                </a:solidFill>
              </a:defRPr>
            </a:lvl4pPr>
            <a:lvl5pPr marL="2193816" indent="0" algn="ctr">
              <a:buNone/>
              <a:defRPr>
                <a:solidFill>
                  <a:schemeClr val="tx1">
                    <a:tint val="75000"/>
                  </a:schemeClr>
                </a:solidFill>
              </a:defRPr>
            </a:lvl5pPr>
            <a:lvl6pPr marL="2742267" indent="0" algn="ctr">
              <a:buNone/>
              <a:defRPr>
                <a:solidFill>
                  <a:schemeClr val="tx1">
                    <a:tint val="75000"/>
                  </a:schemeClr>
                </a:solidFill>
              </a:defRPr>
            </a:lvl6pPr>
            <a:lvl7pPr marL="3290722" indent="0" algn="ctr">
              <a:buNone/>
              <a:defRPr>
                <a:solidFill>
                  <a:schemeClr val="tx1">
                    <a:tint val="75000"/>
                  </a:schemeClr>
                </a:solidFill>
              </a:defRPr>
            </a:lvl7pPr>
            <a:lvl8pPr marL="3839178" indent="0" algn="ctr">
              <a:buNone/>
              <a:defRPr>
                <a:solidFill>
                  <a:schemeClr val="tx1">
                    <a:tint val="75000"/>
                  </a:schemeClr>
                </a:solidFill>
              </a:defRPr>
            </a:lvl8pPr>
            <a:lvl9pPr marL="4387630" indent="0" algn="ctr">
              <a:buNone/>
              <a:defRPr>
                <a:solidFill>
                  <a:schemeClr val="tx1">
                    <a:tint val="75000"/>
                  </a:schemeClr>
                </a:solidFill>
              </a:defRPr>
            </a:lvl9pPr>
          </a:lstStyle>
          <a:p>
            <a:r>
              <a:rPr lang="en-US" smtClean="0"/>
              <a:t>Click to edit Master subtitle style</a:t>
            </a:r>
            <a:endParaRPr lang="en-US" dirty="0"/>
          </a:p>
        </p:txBody>
      </p:sp>
      <p:sp>
        <p:nvSpPr>
          <p:cNvPr id="6" name="Rectangle 5"/>
          <p:cNvSpPr/>
          <p:nvPr userDrawn="1"/>
        </p:nvSpPr>
        <p:spPr bwMode="auto">
          <a:xfrm>
            <a:off x="152390" y="7228094"/>
            <a:ext cx="142125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cs typeface="Gill Sans Light"/>
              </a:rPr>
              <a:t> </a:t>
            </a:r>
          </a:p>
        </p:txBody>
      </p:sp>
    </p:spTree>
    <p:extLst>
      <p:ext uri="{BB962C8B-B14F-4D97-AF65-F5344CB8AC3E}">
        <p14:creationId xmlns:p14="http://schemas.microsoft.com/office/powerpoint/2010/main" val="155827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3"/>
            <a:ext cx="13408762"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522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ullets and P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4" name="Text Placeholder 4"/>
          <p:cNvSpPr>
            <a:spLocks noGrp="1"/>
          </p:cNvSpPr>
          <p:nvPr>
            <p:ph type="body" sz="quarter" idx="11"/>
          </p:nvPr>
        </p:nvSpPr>
        <p:spPr>
          <a:xfrm>
            <a:off x="609600" y="1670583"/>
            <a:ext cx="7782147"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Media Placeholder 6"/>
          <p:cNvSpPr>
            <a:spLocks noGrp="1"/>
          </p:cNvSpPr>
          <p:nvPr>
            <p:ph type="media" sz="quarter" idx="12"/>
          </p:nvPr>
        </p:nvSpPr>
        <p:spPr>
          <a:xfrm>
            <a:off x="8864600" y="1670050"/>
            <a:ext cx="5156200" cy="5594350"/>
          </a:xfrm>
        </p:spPr>
        <p:txBody>
          <a:bodyPr/>
          <a:lstStyle/>
          <a:p>
            <a:endParaRPr lang="en-US"/>
          </a:p>
        </p:txBody>
      </p:sp>
    </p:spTree>
    <p:extLst>
      <p:ext uri="{BB962C8B-B14F-4D97-AF65-F5344CB8AC3E}">
        <p14:creationId xmlns:p14="http://schemas.microsoft.com/office/powerpoint/2010/main" val="2295085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ode and P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4" name="Text Placeholder 4"/>
          <p:cNvSpPr>
            <a:spLocks noGrp="1"/>
          </p:cNvSpPr>
          <p:nvPr>
            <p:ph type="body" sz="quarter" idx="11" hasCustomPrompt="1"/>
          </p:nvPr>
        </p:nvSpPr>
        <p:spPr>
          <a:xfrm>
            <a:off x="609600" y="1670583"/>
            <a:ext cx="7782147" cy="4811358"/>
          </a:xfrm>
        </p:spPr>
        <p:txBody>
          <a:bodyPr>
            <a:noAutofit/>
          </a:bodyPr>
          <a:lstStyle>
            <a:lvl1pPr marL="0" indent="0">
              <a:buFontTx/>
              <a:buNone/>
              <a:defRPr baseline="0"/>
            </a:lvl1pPr>
            <a:lvl2pPr>
              <a:defRPr baseline="0"/>
            </a:lvl2pPr>
            <a:lvl3pPr>
              <a:defRPr baseline="0"/>
            </a:lvl3pPr>
            <a:lvl4pPr>
              <a:defRPr baseline="0"/>
            </a:lvl4pPr>
            <a:lvl5pPr>
              <a:defRPr baseline="0"/>
            </a:lvl5pPr>
          </a:lstStyle>
          <a:p>
            <a:pPr lvl="0"/>
            <a:r>
              <a:rPr lang="en-US" dirty="0" smtClean="0"/>
              <a:t>code</a:t>
            </a:r>
          </a:p>
        </p:txBody>
      </p:sp>
      <p:sp>
        <p:nvSpPr>
          <p:cNvPr id="6" name="Media Placeholder 6"/>
          <p:cNvSpPr>
            <a:spLocks noGrp="1"/>
          </p:cNvSpPr>
          <p:nvPr>
            <p:ph type="media" sz="quarter" idx="12"/>
          </p:nvPr>
        </p:nvSpPr>
        <p:spPr>
          <a:xfrm>
            <a:off x="8864600" y="1670050"/>
            <a:ext cx="5156200" cy="5594350"/>
          </a:xfrm>
        </p:spPr>
        <p:txBody>
          <a:bodyPr/>
          <a:lstStyle/>
          <a:p>
            <a:endParaRPr lang="en-US"/>
          </a:p>
        </p:txBody>
      </p:sp>
    </p:spTree>
    <p:extLst>
      <p:ext uri="{BB962C8B-B14F-4D97-AF65-F5344CB8AC3E}">
        <p14:creationId xmlns:p14="http://schemas.microsoft.com/office/powerpoint/2010/main" val="554076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media and Pic">
    <p:spTree>
      <p:nvGrpSpPr>
        <p:cNvPr id="1" name=""/>
        <p:cNvGrpSpPr/>
        <p:nvPr/>
      </p:nvGrpSpPr>
      <p:grpSpPr>
        <a:xfrm>
          <a:off x="0" y="0"/>
          <a:ext cx="0" cy="0"/>
          <a:chOff x="0" y="0"/>
          <a:chExt cx="0" cy="0"/>
        </a:xfrm>
      </p:grpSpPr>
      <p:sp>
        <p:nvSpPr>
          <p:cNvPr id="5" name="Media Placeholder 4"/>
          <p:cNvSpPr>
            <a:spLocks noGrp="1"/>
          </p:cNvSpPr>
          <p:nvPr>
            <p:ph type="media" sz="quarter" idx="13"/>
          </p:nvPr>
        </p:nvSpPr>
        <p:spPr>
          <a:xfrm>
            <a:off x="609600" y="1670050"/>
            <a:ext cx="7781925" cy="5594350"/>
          </a:xfrm>
        </p:spPr>
        <p:txBody>
          <a:bodyPr/>
          <a:lstStyle/>
          <a:p>
            <a:endParaRPr lang="en-US"/>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6" name="Media Placeholder 6"/>
          <p:cNvSpPr>
            <a:spLocks noGrp="1"/>
          </p:cNvSpPr>
          <p:nvPr>
            <p:ph type="media" sz="quarter" idx="12"/>
          </p:nvPr>
        </p:nvSpPr>
        <p:spPr>
          <a:xfrm>
            <a:off x="8864600" y="1670050"/>
            <a:ext cx="5156200" cy="5594350"/>
          </a:xfrm>
        </p:spPr>
        <p:txBody>
          <a:bodyPr/>
          <a:lstStyle/>
          <a:p>
            <a:endParaRPr lang="en-US"/>
          </a:p>
        </p:txBody>
      </p:sp>
    </p:spTree>
    <p:extLst>
      <p:ext uri="{BB962C8B-B14F-4D97-AF65-F5344CB8AC3E}">
        <p14:creationId xmlns:p14="http://schemas.microsoft.com/office/powerpoint/2010/main" val="64094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ullets Picture Right">
    <p:spTree>
      <p:nvGrpSpPr>
        <p:cNvPr id="1" name=""/>
        <p:cNvGrpSpPr/>
        <p:nvPr/>
      </p:nvGrpSpPr>
      <p:grpSpPr>
        <a:xfrm>
          <a:off x="0" y="0"/>
          <a:ext cx="0" cy="0"/>
          <a:chOff x="0" y="0"/>
          <a:chExt cx="0" cy="0"/>
        </a:xfrm>
      </p:grpSpPr>
      <p:sp>
        <p:nvSpPr>
          <p:cNvPr id="2" name="Title 1"/>
          <p:cNvSpPr>
            <a:spLocks noGrp="1"/>
          </p:cNvSpPr>
          <p:nvPr>
            <p:ph type="title"/>
          </p:nvPr>
        </p:nvSpPr>
        <p:spPr>
          <a:xfrm>
            <a:off x="609602" y="548642"/>
            <a:ext cx="7782145" cy="609397"/>
          </a:xfrm>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3"/>
            <a:ext cx="7782147"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Rectangle 2"/>
          <p:cNvSpPr/>
          <p:nvPr userDrawn="1"/>
        </p:nvSpPr>
        <p:spPr bwMode="auto">
          <a:xfrm>
            <a:off x="9110416" y="0"/>
            <a:ext cx="5519984" cy="8229600"/>
          </a:xfrm>
          <a:prstGeom prst="rect">
            <a:avLst/>
          </a:prstGeom>
          <a:solidFill>
            <a:srgbClr val="3486A7"/>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latin typeface="Gill Sans Light"/>
              <a:cs typeface="Gill Sans Light"/>
            </a:endParaRPr>
          </a:p>
        </p:txBody>
      </p:sp>
      <p:sp>
        <p:nvSpPr>
          <p:cNvPr id="7" name="Media Placeholder 6"/>
          <p:cNvSpPr>
            <a:spLocks noGrp="1"/>
          </p:cNvSpPr>
          <p:nvPr>
            <p:ph type="media" sz="quarter" idx="11"/>
          </p:nvPr>
        </p:nvSpPr>
        <p:spPr>
          <a:xfrm>
            <a:off x="9296400" y="1670050"/>
            <a:ext cx="5156200" cy="4811713"/>
          </a:xfrm>
        </p:spPr>
        <p:txBody>
          <a:bodyPr/>
          <a:lstStyle/>
          <a:p>
            <a:endParaRPr lang="en-US"/>
          </a:p>
        </p:txBody>
      </p:sp>
    </p:spTree>
    <p:extLst>
      <p:ext uri="{BB962C8B-B14F-4D97-AF65-F5344CB8AC3E}">
        <p14:creationId xmlns:p14="http://schemas.microsoft.com/office/powerpoint/2010/main" val="384497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ullets Words Right - Orange">
    <p:spTree>
      <p:nvGrpSpPr>
        <p:cNvPr id="1" name=""/>
        <p:cNvGrpSpPr/>
        <p:nvPr/>
      </p:nvGrpSpPr>
      <p:grpSpPr>
        <a:xfrm>
          <a:off x="0" y="0"/>
          <a:ext cx="0" cy="0"/>
          <a:chOff x="0" y="0"/>
          <a:chExt cx="0" cy="0"/>
        </a:xfrm>
      </p:grpSpPr>
      <p:sp>
        <p:nvSpPr>
          <p:cNvPr id="2" name="Title 1"/>
          <p:cNvSpPr>
            <a:spLocks noGrp="1"/>
          </p:cNvSpPr>
          <p:nvPr>
            <p:ph type="title"/>
          </p:nvPr>
        </p:nvSpPr>
        <p:spPr>
          <a:xfrm>
            <a:off x="609602" y="548642"/>
            <a:ext cx="7782145" cy="609397"/>
          </a:xfrm>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3"/>
            <a:ext cx="7782147"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Rectangle 2"/>
          <p:cNvSpPr/>
          <p:nvPr userDrawn="1"/>
        </p:nvSpPr>
        <p:spPr bwMode="auto">
          <a:xfrm>
            <a:off x="9110416" y="0"/>
            <a:ext cx="5519984" cy="8229600"/>
          </a:xfrm>
          <a:prstGeom prst="rect">
            <a:avLst/>
          </a:prstGeom>
          <a:solidFill>
            <a:srgbClr val="F28B2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latin typeface="Gill Sans Light"/>
              <a:cs typeface="Gill Sans Light"/>
            </a:endParaRPr>
          </a:p>
        </p:txBody>
      </p:sp>
      <p:sp>
        <p:nvSpPr>
          <p:cNvPr id="7" name="Media Placeholder 6"/>
          <p:cNvSpPr>
            <a:spLocks noGrp="1"/>
          </p:cNvSpPr>
          <p:nvPr>
            <p:ph type="media" sz="quarter" idx="11"/>
          </p:nvPr>
        </p:nvSpPr>
        <p:spPr>
          <a:xfrm>
            <a:off x="10718800" y="548642"/>
            <a:ext cx="2320375" cy="2165350"/>
          </a:xfrm>
        </p:spPr>
        <p:txBody>
          <a:bodyPr/>
          <a:lstStyle/>
          <a:p>
            <a:endParaRPr lang="en-US"/>
          </a:p>
        </p:txBody>
      </p:sp>
      <p:sp>
        <p:nvSpPr>
          <p:cNvPr id="6" name="Text Placeholder 5"/>
          <p:cNvSpPr>
            <a:spLocks noGrp="1"/>
          </p:cNvSpPr>
          <p:nvPr>
            <p:ph type="body" sz="quarter" idx="12"/>
          </p:nvPr>
        </p:nvSpPr>
        <p:spPr>
          <a:xfrm>
            <a:off x="9321800" y="3069592"/>
            <a:ext cx="5080000" cy="4495800"/>
          </a:xfrm>
        </p:spPr>
        <p:txBody>
          <a:bodyPr/>
          <a:lstStyle>
            <a:lvl1pPr marL="0" indent="0" algn="ctr">
              <a:buFontTx/>
              <a:buNone/>
              <a:defRPr sz="4800">
                <a:solidFill>
                  <a:schemeClr val="bg1"/>
                </a:solidFill>
                <a:latin typeface=""/>
              </a:defRPr>
            </a:lvl1pPr>
            <a:lvl2pPr marL="278048" indent="0" algn="ctr">
              <a:buFontTx/>
              <a:buNone/>
              <a:defRPr sz="4800">
                <a:solidFill>
                  <a:schemeClr val="bg1"/>
                </a:solidFill>
                <a:latin typeface=""/>
              </a:defRPr>
            </a:lvl2pPr>
            <a:lvl3pPr marL="548476" indent="0" algn="ctr">
              <a:buFontTx/>
              <a:buNone/>
              <a:defRPr sz="4800">
                <a:solidFill>
                  <a:schemeClr val="bg1"/>
                </a:solidFill>
                <a:latin typeface=""/>
              </a:defRPr>
            </a:lvl3pPr>
            <a:lvl4pPr marL="756061" indent="0" algn="ctr">
              <a:buFontTx/>
              <a:buNone/>
              <a:defRPr sz="4800">
                <a:solidFill>
                  <a:schemeClr val="bg1"/>
                </a:solidFill>
                <a:latin typeface=""/>
              </a:defRPr>
            </a:lvl4pPr>
            <a:lvl5pPr marL="961738" indent="0" algn="ctr">
              <a:buFontTx/>
              <a:buNone/>
              <a:defRPr sz="4800">
                <a:solidFill>
                  <a:schemeClr val="bg1"/>
                </a:solidFill>
                <a:latin typeface=""/>
              </a:defRPr>
            </a:lvl5pPr>
          </a:lstStyle>
          <a:p>
            <a:pPr lvl="0"/>
            <a:r>
              <a:rPr lang="en-US" dirty="0" smtClean="0"/>
              <a:t>Click to edit Master text</a:t>
            </a:r>
            <a:endParaRPr lang="en-US" dirty="0"/>
          </a:p>
        </p:txBody>
      </p:sp>
    </p:spTree>
    <p:extLst>
      <p:ext uri="{BB962C8B-B14F-4D97-AF65-F5344CB8AC3E}">
        <p14:creationId xmlns:p14="http://schemas.microsoft.com/office/powerpoint/2010/main" val="259147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3"/>
            <a:ext cx="13408762" cy="4811358"/>
          </a:xfrm>
        </p:spPr>
        <p:txBody>
          <a:bodyPr>
            <a:noAutofit/>
          </a:bodyPr>
          <a:lstStyle>
            <a:lvl1pPr marL="0" indent="0">
              <a:buNone/>
              <a:defRPr>
                <a:latin typeface="Consolas" panose="020B0609020204030204" pitchFamily="49" charset="0"/>
                <a:cs typeface="Consolas" panose="020B0609020204030204" pitchFamily="49" charset="0"/>
              </a:defRPr>
            </a:lvl1pPr>
            <a:lvl2pPr marL="278046" indent="0">
              <a:buNone/>
              <a:defRPr>
                <a:latin typeface="Consolas" panose="020B0609020204030204" pitchFamily="49" charset="0"/>
                <a:cs typeface="Consolas" panose="020B0609020204030204" pitchFamily="49" charset="0"/>
              </a:defRPr>
            </a:lvl2pPr>
            <a:lvl3pPr marL="548477" indent="0">
              <a:buNone/>
              <a:defRPr>
                <a:latin typeface="Consolas" panose="020B0609020204030204" pitchFamily="49" charset="0"/>
                <a:cs typeface="Consolas" panose="020B0609020204030204" pitchFamily="49" charset="0"/>
              </a:defRPr>
            </a:lvl3pPr>
            <a:lvl4pPr marL="756058" indent="0">
              <a:buNone/>
              <a:defRPr>
                <a:latin typeface="Consolas" panose="020B0609020204030204" pitchFamily="49" charset="0"/>
                <a:cs typeface="Consolas" panose="020B0609020204030204" pitchFamily="49" charset="0"/>
              </a:defRPr>
            </a:lvl4pPr>
            <a:lvl5pPr marL="961736" indent="0">
              <a:buNone/>
              <a:defRPr>
                <a:latin typeface="Consolas" panose="020B0609020204030204" pitchFamily="49" charset="0"/>
                <a:cs typeface="Consolas" panose="020B0609020204030204" pitchFamily="49" charset="0"/>
              </a:defRPr>
            </a:lvl5pPr>
          </a:lstStyle>
          <a:p>
            <a:pPr lvl="0"/>
            <a:r>
              <a:rPr lang="en-US" smtClean="0"/>
              <a:t>Click to edit Master text styles</a:t>
            </a:r>
          </a:p>
        </p:txBody>
      </p:sp>
    </p:spTree>
    <p:extLst>
      <p:ext uri="{BB962C8B-B14F-4D97-AF65-F5344CB8AC3E}">
        <p14:creationId xmlns:p14="http://schemas.microsoft.com/office/powerpoint/2010/main" val="98880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6517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4074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Logo Middle">
    <p:spTree>
      <p:nvGrpSpPr>
        <p:cNvPr id="1" name=""/>
        <p:cNvGrpSpPr/>
        <p:nvPr/>
      </p:nvGrpSpPr>
      <p:grpSpPr>
        <a:xfrm>
          <a:off x="0" y="0"/>
          <a:ext cx="0" cy="0"/>
          <a:chOff x="0" y="0"/>
          <a:chExt cx="0" cy="0"/>
        </a:xfrm>
      </p:grpSpPr>
      <p:sp>
        <p:nvSpPr>
          <p:cNvPr id="3" name="Rectangle 2"/>
          <p:cNvSpPr/>
          <p:nvPr userDrawn="1"/>
        </p:nvSpPr>
        <p:spPr bwMode="auto">
          <a:xfrm>
            <a:off x="13624989" y="7228094"/>
            <a:ext cx="81530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cs typeface="Gill Sans Light"/>
              </a:rPr>
              <a:t>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70149" y="2106198"/>
            <a:ext cx="10557040" cy="2919620"/>
          </a:xfrm>
          <a:prstGeom prst="rect">
            <a:avLst/>
          </a:prstGeom>
        </p:spPr>
      </p:pic>
      <p:sp>
        <p:nvSpPr>
          <p:cNvPr id="6" name="Rectangle 5"/>
          <p:cNvSpPr/>
          <p:nvPr userDrawn="1"/>
        </p:nvSpPr>
        <p:spPr bwMode="auto">
          <a:xfrm>
            <a:off x="152390" y="7228094"/>
            <a:ext cx="142125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cs typeface="Gill Sans Light"/>
              </a:rPr>
              <a:t> </a:t>
            </a:r>
          </a:p>
        </p:txBody>
      </p:sp>
    </p:spTree>
    <p:extLst>
      <p:ext uri="{BB962C8B-B14F-4D97-AF65-F5344CB8AC3E}">
        <p14:creationId xmlns:p14="http://schemas.microsoft.com/office/powerpoint/2010/main" val="1337937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257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28"/>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453" indent="0" algn="ctr">
              <a:buNone/>
              <a:defRPr>
                <a:solidFill>
                  <a:schemeClr val="tx1">
                    <a:tint val="75000"/>
                  </a:schemeClr>
                </a:solidFill>
              </a:defRPr>
            </a:lvl2pPr>
            <a:lvl3pPr marL="1096907" indent="0" algn="ctr">
              <a:buNone/>
              <a:defRPr>
                <a:solidFill>
                  <a:schemeClr val="tx1">
                    <a:tint val="75000"/>
                  </a:schemeClr>
                </a:solidFill>
              </a:defRPr>
            </a:lvl3pPr>
            <a:lvl4pPr marL="1645362" indent="0" algn="ctr">
              <a:buNone/>
              <a:defRPr>
                <a:solidFill>
                  <a:schemeClr val="tx1">
                    <a:tint val="75000"/>
                  </a:schemeClr>
                </a:solidFill>
              </a:defRPr>
            </a:lvl4pPr>
            <a:lvl5pPr marL="2193816" indent="0" algn="ctr">
              <a:buNone/>
              <a:defRPr>
                <a:solidFill>
                  <a:schemeClr val="tx1">
                    <a:tint val="75000"/>
                  </a:schemeClr>
                </a:solidFill>
              </a:defRPr>
            </a:lvl5pPr>
            <a:lvl6pPr marL="2742267" indent="0" algn="ctr">
              <a:buNone/>
              <a:defRPr>
                <a:solidFill>
                  <a:schemeClr val="tx1">
                    <a:tint val="75000"/>
                  </a:schemeClr>
                </a:solidFill>
              </a:defRPr>
            </a:lvl6pPr>
            <a:lvl7pPr marL="3290722" indent="0" algn="ctr">
              <a:buNone/>
              <a:defRPr>
                <a:solidFill>
                  <a:schemeClr val="tx1">
                    <a:tint val="75000"/>
                  </a:schemeClr>
                </a:solidFill>
              </a:defRPr>
            </a:lvl7pPr>
            <a:lvl8pPr marL="3839178" indent="0" algn="ctr">
              <a:buNone/>
              <a:defRPr>
                <a:solidFill>
                  <a:schemeClr val="tx1">
                    <a:tint val="75000"/>
                  </a:schemeClr>
                </a:solidFill>
              </a:defRPr>
            </a:lvl8pPr>
            <a:lvl9pPr marL="438763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282422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28"/>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453" indent="0" algn="ctr">
              <a:buNone/>
              <a:defRPr>
                <a:solidFill>
                  <a:schemeClr val="tx1">
                    <a:tint val="75000"/>
                  </a:schemeClr>
                </a:solidFill>
              </a:defRPr>
            </a:lvl2pPr>
            <a:lvl3pPr marL="1096907" indent="0" algn="ctr">
              <a:buNone/>
              <a:defRPr>
                <a:solidFill>
                  <a:schemeClr val="tx1">
                    <a:tint val="75000"/>
                  </a:schemeClr>
                </a:solidFill>
              </a:defRPr>
            </a:lvl3pPr>
            <a:lvl4pPr marL="1645362" indent="0" algn="ctr">
              <a:buNone/>
              <a:defRPr>
                <a:solidFill>
                  <a:schemeClr val="tx1">
                    <a:tint val="75000"/>
                  </a:schemeClr>
                </a:solidFill>
              </a:defRPr>
            </a:lvl4pPr>
            <a:lvl5pPr marL="2193816" indent="0" algn="ctr">
              <a:buNone/>
              <a:defRPr>
                <a:solidFill>
                  <a:schemeClr val="tx1">
                    <a:tint val="75000"/>
                  </a:schemeClr>
                </a:solidFill>
              </a:defRPr>
            </a:lvl5pPr>
            <a:lvl6pPr marL="2742267" indent="0" algn="ctr">
              <a:buNone/>
              <a:defRPr>
                <a:solidFill>
                  <a:schemeClr val="tx1">
                    <a:tint val="75000"/>
                  </a:schemeClr>
                </a:solidFill>
              </a:defRPr>
            </a:lvl6pPr>
            <a:lvl7pPr marL="3290722" indent="0" algn="ctr">
              <a:buNone/>
              <a:defRPr>
                <a:solidFill>
                  <a:schemeClr val="tx1">
                    <a:tint val="75000"/>
                  </a:schemeClr>
                </a:solidFill>
              </a:defRPr>
            </a:lvl7pPr>
            <a:lvl8pPr marL="3839178" indent="0" algn="ctr">
              <a:buNone/>
              <a:defRPr>
                <a:solidFill>
                  <a:schemeClr val="tx1">
                    <a:tint val="75000"/>
                  </a:schemeClr>
                </a:solidFill>
              </a:defRPr>
            </a:lvl8pPr>
            <a:lvl9pPr marL="438763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22343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ogo Middle">
    <p:spTree>
      <p:nvGrpSpPr>
        <p:cNvPr id="1" name=""/>
        <p:cNvGrpSpPr/>
        <p:nvPr/>
      </p:nvGrpSpPr>
      <p:grpSpPr>
        <a:xfrm>
          <a:off x="0" y="0"/>
          <a:ext cx="0" cy="0"/>
          <a:chOff x="0" y="0"/>
          <a:chExt cx="0" cy="0"/>
        </a:xfrm>
      </p:grpSpPr>
      <p:sp>
        <p:nvSpPr>
          <p:cNvPr id="3" name="Rectangle 2"/>
          <p:cNvSpPr/>
          <p:nvPr userDrawn="1"/>
        </p:nvSpPr>
        <p:spPr bwMode="auto">
          <a:xfrm>
            <a:off x="13624991" y="7228094"/>
            <a:ext cx="81530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r>
              <a:rPr lang="en-US" sz="2400" dirty="0" smtClean="0">
                <a:gradFill>
                  <a:gsLst>
                    <a:gs pos="0">
                      <a:srgbClr val="FFFFFF"/>
                    </a:gs>
                    <a:gs pos="100000">
                      <a:srgbClr val="FFFFFF"/>
                    </a:gs>
                  </a:gsLst>
                  <a:lin ang="5400000" scaled="0"/>
                </a:gradFill>
                <a:latin typeface="Gill Sans Light"/>
                <a:cs typeface="Gill Sans Light"/>
              </a:rPr>
              <a:t>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70149" y="2106198"/>
            <a:ext cx="10557040" cy="2919620"/>
          </a:xfrm>
          <a:prstGeom prst="rect">
            <a:avLst/>
          </a:prstGeom>
        </p:spPr>
      </p:pic>
      <p:sp>
        <p:nvSpPr>
          <p:cNvPr id="6" name="Rectangle 5"/>
          <p:cNvSpPr/>
          <p:nvPr userDrawn="1"/>
        </p:nvSpPr>
        <p:spPr bwMode="auto">
          <a:xfrm>
            <a:off x="152390" y="7228094"/>
            <a:ext cx="142125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r>
              <a:rPr lang="en-US" sz="2400" dirty="0" smtClean="0">
                <a:gradFill>
                  <a:gsLst>
                    <a:gs pos="0">
                      <a:srgbClr val="FFFFFF"/>
                    </a:gs>
                    <a:gs pos="100000">
                      <a:srgbClr val="FFFFFF"/>
                    </a:gs>
                  </a:gsLst>
                  <a:lin ang="5400000" scaled="0"/>
                </a:gradFill>
                <a:latin typeface="Gill Sans Light"/>
                <a:cs typeface="Gill Sans Light"/>
              </a:rPr>
              <a:t> </a:t>
            </a:r>
          </a:p>
        </p:txBody>
      </p:sp>
    </p:spTree>
    <p:extLst>
      <p:ext uri="{BB962C8B-B14F-4D97-AF65-F5344CB8AC3E}">
        <p14:creationId xmlns:p14="http://schemas.microsoft.com/office/powerpoint/2010/main" val="169452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33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8"/>
            <a:ext cx="13408762" cy="4811358"/>
          </a:xfrm>
        </p:spPr>
        <p:txBody>
          <a:bodyPr>
            <a:noAutofit/>
          </a:bodyPr>
          <a:lstStyle>
            <a:lvl1pPr marL="0" indent="0">
              <a:buNone/>
              <a:defRPr>
                <a:latin typeface="Consolas" panose="020B0609020204030204" pitchFamily="49" charset="0"/>
                <a:cs typeface="Consolas" panose="020B0609020204030204" pitchFamily="49" charset="0"/>
              </a:defRPr>
            </a:lvl1pPr>
            <a:lvl2pPr marL="277961" indent="0">
              <a:buNone/>
              <a:defRPr>
                <a:latin typeface="Consolas" panose="020B0609020204030204" pitchFamily="49" charset="0"/>
                <a:cs typeface="Consolas" panose="020B0609020204030204" pitchFamily="49" charset="0"/>
              </a:defRPr>
            </a:lvl2pPr>
            <a:lvl3pPr marL="548321" indent="0">
              <a:buNone/>
              <a:defRPr>
                <a:latin typeface="Consolas" panose="020B0609020204030204" pitchFamily="49" charset="0"/>
                <a:cs typeface="Consolas" panose="020B0609020204030204" pitchFamily="49" charset="0"/>
              </a:defRPr>
            </a:lvl3pPr>
            <a:lvl4pPr marL="755834" indent="0">
              <a:buNone/>
              <a:defRPr>
                <a:latin typeface="Consolas" panose="020B0609020204030204" pitchFamily="49" charset="0"/>
                <a:cs typeface="Consolas" panose="020B0609020204030204" pitchFamily="49" charset="0"/>
              </a:defRPr>
            </a:lvl4pPr>
            <a:lvl5pPr marL="961475" indent="0">
              <a:buNone/>
              <a:defRPr>
                <a:latin typeface="Consolas" panose="020B0609020204030204" pitchFamily="49" charset="0"/>
                <a:cs typeface="Consolas" panose="020B0609020204030204" pitchFamily="49" charset="0"/>
              </a:defRPr>
            </a:lvl5pPr>
          </a:lstStyle>
          <a:p>
            <a:pPr lvl="0"/>
            <a:r>
              <a:rPr lang="en-US" smtClean="0"/>
              <a:t>Click to edit Master text styles</a:t>
            </a:r>
          </a:p>
        </p:txBody>
      </p:sp>
    </p:spTree>
    <p:extLst>
      <p:ext uri="{BB962C8B-B14F-4D97-AF65-F5344CB8AC3E}">
        <p14:creationId xmlns:p14="http://schemas.microsoft.com/office/powerpoint/2010/main" val="133417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32"/>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87142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32"/>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3988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199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426480" y="1773498"/>
            <a:ext cx="9768298" cy="2701489"/>
          </a:xfrm>
          <a:prstGeom prst="rect">
            <a:avLst/>
          </a:prstGeom>
        </p:spPr>
      </p:pic>
      <p:sp>
        <p:nvSpPr>
          <p:cNvPr id="4" name="Title 1"/>
          <p:cNvSpPr>
            <a:spLocks noGrp="1"/>
          </p:cNvSpPr>
          <p:nvPr>
            <p:ph type="ctrTitle"/>
          </p:nvPr>
        </p:nvSpPr>
        <p:spPr bwMode="white">
          <a:xfrm>
            <a:off x="2319257" y="623772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19257" y="7097055"/>
            <a:ext cx="9875520" cy="504709"/>
          </a:xfrm>
        </p:spPr>
        <p:txBody>
          <a:bodyPr wrap="square" lIns="82274" tIns="82274" rIns="82274" bIns="82274">
            <a:spAutoFit/>
          </a:bodyPr>
          <a:lstStyle>
            <a:lvl1pPr marL="0" indent="0" algn="ctr">
              <a:lnSpc>
                <a:spcPct val="90000"/>
              </a:lnSpc>
              <a:spcBef>
                <a:spcPts val="0"/>
              </a:spcBef>
              <a:buNone/>
              <a:defRPr sz="2400" baseline="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
        <p:nvSpPr>
          <p:cNvPr id="6" name="Rectangle 5"/>
          <p:cNvSpPr/>
          <p:nvPr userDrawn="1"/>
        </p:nvSpPr>
        <p:spPr bwMode="auto">
          <a:xfrm>
            <a:off x="152390" y="7228094"/>
            <a:ext cx="142125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r>
              <a:rPr lang="en-US" sz="2400" dirty="0" smtClean="0">
                <a:gradFill>
                  <a:gsLst>
                    <a:gs pos="0">
                      <a:srgbClr val="FFFFFF"/>
                    </a:gs>
                    <a:gs pos="100000">
                      <a:srgbClr val="FFFFFF"/>
                    </a:gs>
                  </a:gsLst>
                  <a:lin ang="5400000" scaled="0"/>
                </a:gradFill>
                <a:latin typeface="Gill Sans Light"/>
                <a:cs typeface="Gill Sans Light"/>
              </a:rPr>
              <a:t> </a:t>
            </a:r>
          </a:p>
        </p:txBody>
      </p:sp>
    </p:spTree>
    <p:extLst>
      <p:ext uri="{BB962C8B-B14F-4D97-AF65-F5344CB8AC3E}">
        <p14:creationId xmlns:p14="http://schemas.microsoft.com/office/powerpoint/2010/main" val="377870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8"/>
            <a:ext cx="13408762"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030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s and P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4" name="Text Placeholder 4"/>
          <p:cNvSpPr>
            <a:spLocks noGrp="1"/>
          </p:cNvSpPr>
          <p:nvPr>
            <p:ph type="body" sz="quarter" idx="11"/>
          </p:nvPr>
        </p:nvSpPr>
        <p:spPr>
          <a:xfrm>
            <a:off x="609602" y="1670588"/>
            <a:ext cx="7782147"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Media Placeholder 6"/>
          <p:cNvSpPr>
            <a:spLocks noGrp="1"/>
          </p:cNvSpPr>
          <p:nvPr>
            <p:ph type="media" sz="quarter" idx="12"/>
          </p:nvPr>
        </p:nvSpPr>
        <p:spPr>
          <a:xfrm>
            <a:off x="8864604" y="1670050"/>
            <a:ext cx="5156200" cy="5594350"/>
          </a:xfrm>
        </p:spPr>
        <p:txBody>
          <a:bodyPr/>
          <a:lstStyle/>
          <a:p>
            <a:endParaRPr lang="en-US"/>
          </a:p>
        </p:txBody>
      </p:sp>
    </p:spTree>
    <p:extLst>
      <p:ext uri="{BB962C8B-B14F-4D97-AF65-F5344CB8AC3E}">
        <p14:creationId xmlns:p14="http://schemas.microsoft.com/office/powerpoint/2010/main" val="226695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and P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4" name="Text Placeholder 4"/>
          <p:cNvSpPr>
            <a:spLocks noGrp="1"/>
          </p:cNvSpPr>
          <p:nvPr>
            <p:ph type="body" sz="quarter" idx="11" hasCustomPrompt="1"/>
          </p:nvPr>
        </p:nvSpPr>
        <p:spPr>
          <a:xfrm>
            <a:off x="609602" y="1670588"/>
            <a:ext cx="7782147" cy="4811358"/>
          </a:xfrm>
        </p:spPr>
        <p:txBody>
          <a:bodyPr>
            <a:noAutofit/>
          </a:bodyPr>
          <a:lstStyle>
            <a:lvl1pPr marL="0" indent="0">
              <a:buFontTx/>
              <a:buNone/>
              <a:defRPr baseline="0"/>
            </a:lvl1pPr>
            <a:lvl2pPr>
              <a:defRPr baseline="0"/>
            </a:lvl2pPr>
            <a:lvl3pPr>
              <a:defRPr baseline="0"/>
            </a:lvl3pPr>
            <a:lvl4pPr>
              <a:defRPr baseline="0"/>
            </a:lvl4pPr>
            <a:lvl5pPr>
              <a:defRPr baseline="0"/>
            </a:lvl5pPr>
          </a:lstStyle>
          <a:p>
            <a:pPr lvl="0"/>
            <a:r>
              <a:rPr lang="en-US" dirty="0" smtClean="0"/>
              <a:t>code</a:t>
            </a:r>
          </a:p>
        </p:txBody>
      </p:sp>
      <p:sp>
        <p:nvSpPr>
          <p:cNvPr id="6" name="Media Placeholder 6"/>
          <p:cNvSpPr>
            <a:spLocks noGrp="1"/>
          </p:cNvSpPr>
          <p:nvPr>
            <p:ph type="media" sz="quarter" idx="12"/>
          </p:nvPr>
        </p:nvSpPr>
        <p:spPr>
          <a:xfrm>
            <a:off x="8864604" y="1670050"/>
            <a:ext cx="5156200" cy="5594350"/>
          </a:xfrm>
        </p:spPr>
        <p:txBody>
          <a:bodyPr/>
          <a:lstStyle/>
          <a:p>
            <a:endParaRPr lang="en-US"/>
          </a:p>
        </p:txBody>
      </p:sp>
    </p:spTree>
    <p:extLst>
      <p:ext uri="{BB962C8B-B14F-4D97-AF65-F5344CB8AC3E}">
        <p14:creationId xmlns:p14="http://schemas.microsoft.com/office/powerpoint/2010/main" val="244687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dia and Pic">
    <p:spTree>
      <p:nvGrpSpPr>
        <p:cNvPr id="1" name=""/>
        <p:cNvGrpSpPr/>
        <p:nvPr/>
      </p:nvGrpSpPr>
      <p:grpSpPr>
        <a:xfrm>
          <a:off x="0" y="0"/>
          <a:ext cx="0" cy="0"/>
          <a:chOff x="0" y="0"/>
          <a:chExt cx="0" cy="0"/>
        </a:xfrm>
      </p:grpSpPr>
      <p:sp>
        <p:nvSpPr>
          <p:cNvPr id="5" name="Media Placeholder 4"/>
          <p:cNvSpPr>
            <a:spLocks noGrp="1"/>
          </p:cNvSpPr>
          <p:nvPr>
            <p:ph type="media" sz="quarter" idx="13"/>
          </p:nvPr>
        </p:nvSpPr>
        <p:spPr>
          <a:xfrm>
            <a:off x="609629" y="1670050"/>
            <a:ext cx="7781925" cy="5594350"/>
          </a:xfrm>
        </p:spPr>
        <p:txBody>
          <a:bodyPr/>
          <a:lstStyle/>
          <a:p>
            <a:endParaRPr lang="en-US"/>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6" name="Media Placeholder 6"/>
          <p:cNvSpPr>
            <a:spLocks noGrp="1"/>
          </p:cNvSpPr>
          <p:nvPr>
            <p:ph type="media" sz="quarter" idx="12"/>
          </p:nvPr>
        </p:nvSpPr>
        <p:spPr>
          <a:xfrm>
            <a:off x="8864604" y="1670050"/>
            <a:ext cx="5156200" cy="5594350"/>
          </a:xfrm>
        </p:spPr>
        <p:txBody>
          <a:bodyPr/>
          <a:lstStyle/>
          <a:p>
            <a:endParaRPr lang="en-US"/>
          </a:p>
        </p:txBody>
      </p:sp>
    </p:spTree>
    <p:extLst>
      <p:ext uri="{BB962C8B-B14F-4D97-AF65-F5344CB8AC3E}">
        <p14:creationId xmlns:p14="http://schemas.microsoft.com/office/powerpoint/2010/main" val="134559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s Picture Right">
    <p:spTree>
      <p:nvGrpSpPr>
        <p:cNvPr id="1" name=""/>
        <p:cNvGrpSpPr/>
        <p:nvPr/>
      </p:nvGrpSpPr>
      <p:grpSpPr>
        <a:xfrm>
          <a:off x="0" y="0"/>
          <a:ext cx="0" cy="0"/>
          <a:chOff x="0" y="0"/>
          <a:chExt cx="0" cy="0"/>
        </a:xfrm>
      </p:grpSpPr>
      <p:sp>
        <p:nvSpPr>
          <p:cNvPr id="2" name="Title 1"/>
          <p:cNvSpPr>
            <a:spLocks noGrp="1"/>
          </p:cNvSpPr>
          <p:nvPr>
            <p:ph type="title"/>
          </p:nvPr>
        </p:nvSpPr>
        <p:spPr>
          <a:xfrm>
            <a:off x="609603" y="548646"/>
            <a:ext cx="7782145" cy="609397"/>
          </a:xfrm>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2" y="1670588"/>
            <a:ext cx="7782147"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Rectangle 2"/>
          <p:cNvSpPr/>
          <p:nvPr userDrawn="1"/>
        </p:nvSpPr>
        <p:spPr bwMode="auto">
          <a:xfrm>
            <a:off x="9110416" y="0"/>
            <a:ext cx="5519984" cy="8229600"/>
          </a:xfrm>
          <a:prstGeom prst="rect">
            <a:avLst/>
          </a:prstGeom>
          <a:solidFill>
            <a:srgbClr val="3486A7"/>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endParaRPr lang="en-US" sz="2400" dirty="0" smtClean="0">
              <a:gradFill>
                <a:gsLst>
                  <a:gs pos="0">
                    <a:srgbClr val="FFFFFF"/>
                  </a:gs>
                  <a:gs pos="100000">
                    <a:srgbClr val="FFFFFF"/>
                  </a:gs>
                </a:gsLst>
                <a:lin ang="5400000" scaled="0"/>
              </a:gradFill>
              <a:latin typeface="Gill Sans Light"/>
              <a:cs typeface="Gill Sans Light"/>
            </a:endParaRPr>
          </a:p>
        </p:txBody>
      </p:sp>
      <p:sp>
        <p:nvSpPr>
          <p:cNvPr id="7" name="Media Placeholder 6"/>
          <p:cNvSpPr>
            <a:spLocks noGrp="1"/>
          </p:cNvSpPr>
          <p:nvPr>
            <p:ph type="media" sz="quarter" idx="11"/>
          </p:nvPr>
        </p:nvSpPr>
        <p:spPr>
          <a:xfrm>
            <a:off x="9296400" y="1670055"/>
            <a:ext cx="5156200" cy="4811713"/>
          </a:xfrm>
        </p:spPr>
        <p:txBody>
          <a:bodyPr/>
          <a:lstStyle/>
          <a:p>
            <a:endParaRPr lang="en-US"/>
          </a:p>
        </p:txBody>
      </p:sp>
    </p:spTree>
    <p:extLst>
      <p:ext uri="{BB962C8B-B14F-4D97-AF65-F5344CB8AC3E}">
        <p14:creationId xmlns:p14="http://schemas.microsoft.com/office/powerpoint/2010/main" val="1509520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ullets Words Right - Orange">
    <p:spTree>
      <p:nvGrpSpPr>
        <p:cNvPr id="1" name=""/>
        <p:cNvGrpSpPr/>
        <p:nvPr/>
      </p:nvGrpSpPr>
      <p:grpSpPr>
        <a:xfrm>
          <a:off x="0" y="0"/>
          <a:ext cx="0" cy="0"/>
          <a:chOff x="0" y="0"/>
          <a:chExt cx="0" cy="0"/>
        </a:xfrm>
      </p:grpSpPr>
      <p:sp>
        <p:nvSpPr>
          <p:cNvPr id="2" name="Title 1"/>
          <p:cNvSpPr>
            <a:spLocks noGrp="1"/>
          </p:cNvSpPr>
          <p:nvPr>
            <p:ph type="title"/>
          </p:nvPr>
        </p:nvSpPr>
        <p:spPr>
          <a:xfrm>
            <a:off x="609603" y="548646"/>
            <a:ext cx="7782145" cy="609397"/>
          </a:xfrm>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2" y="1670588"/>
            <a:ext cx="7782147"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Rectangle 2"/>
          <p:cNvSpPr/>
          <p:nvPr userDrawn="1"/>
        </p:nvSpPr>
        <p:spPr bwMode="auto">
          <a:xfrm>
            <a:off x="9110416" y="0"/>
            <a:ext cx="5519984" cy="8229600"/>
          </a:xfrm>
          <a:prstGeom prst="rect">
            <a:avLst/>
          </a:prstGeom>
          <a:solidFill>
            <a:srgbClr val="F28B2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endParaRPr lang="en-US" sz="2400" dirty="0" smtClean="0">
              <a:gradFill>
                <a:gsLst>
                  <a:gs pos="0">
                    <a:srgbClr val="FFFFFF"/>
                  </a:gs>
                  <a:gs pos="100000">
                    <a:srgbClr val="FFFFFF"/>
                  </a:gs>
                </a:gsLst>
                <a:lin ang="5400000" scaled="0"/>
              </a:gradFill>
              <a:latin typeface="Gill Sans Light"/>
              <a:cs typeface="Gill Sans Light"/>
            </a:endParaRPr>
          </a:p>
        </p:txBody>
      </p:sp>
      <p:sp>
        <p:nvSpPr>
          <p:cNvPr id="7" name="Media Placeholder 6"/>
          <p:cNvSpPr>
            <a:spLocks noGrp="1"/>
          </p:cNvSpPr>
          <p:nvPr>
            <p:ph type="media" sz="quarter" idx="11"/>
          </p:nvPr>
        </p:nvSpPr>
        <p:spPr>
          <a:xfrm>
            <a:off x="10718805" y="548642"/>
            <a:ext cx="2320375" cy="2165350"/>
          </a:xfrm>
        </p:spPr>
        <p:txBody>
          <a:bodyPr/>
          <a:lstStyle/>
          <a:p>
            <a:endParaRPr lang="en-US"/>
          </a:p>
        </p:txBody>
      </p:sp>
      <p:sp>
        <p:nvSpPr>
          <p:cNvPr id="6" name="Text Placeholder 5"/>
          <p:cNvSpPr>
            <a:spLocks noGrp="1"/>
          </p:cNvSpPr>
          <p:nvPr>
            <p:ph type="body" sz="quarter" idx="12"/>
          </p:nvPr>
        </p:nvSpPr>
        <p:spPr>
          <a:xfrm>
            <a:off x="9321800" y="3069593"/>
            <a:ext cx="5080000" cy="4495800"/>
          </a:xfrm>
        </p:spPr>
        <p:txBody>
          <a:bodyPr/>
          <a:lstStyle>
            <a:lvl1pPr marL="0" indent="0" algn="ctr">
              <a:buFontTx/>
              <a:buNone/>
              <a:defRPr sz="4800">
                <a:solidFill>
                  <a:schemeClr val="bg1"/>
                </a:solidFill>
                <a:latin typeface=""/>
              </a:defRPr>
            </a:lvl1pPr>
            <a:lvl2pPr marL="277961" indent="0" algn="ctr">
              <a:buFontTx/>
              <a:buNone/>
              <a:defRPr sz="4800">
                <a:solidFill>
                  <a:schemeClr val="bg1"/>
                </a:solidFill>
                <a:latin typeface=""/>
              </a:defRPr>
            </a:lvl2pPr>
            <a:lvl3pPr marL="548319" indent="0" algn="ctr">
              <a:buFontTx/>
              <a:buNone/>
              <a:defRPr sz="4800">
                <a:solidFill>
                  <a:schemeClr val="bg1"/>
                </a:solidFill>
                <a:latin typeface=""/>
              </a:defRPr>
            </a:lvl3pPr>
            <a:lvl4pPr marL="755837" indent="0" algn="ctr">
              <a:buFontTx/>
              <a:buNone/>
              <a:defRPr sz="4800">
                <a:solidFill>
                  <a:schemeClr val="bg1"/>
                </a:solidFill>
                <a:latin typeface=""/>
              </a:defRPr>
            </a:lvl4pPr>
            <a:lvl5pPr marL="961475" indent="0" algn="ctr">
              <a:buFontTx/>
              <a:buNone/>
              <a:defRPr sz="4800">
                <a:solidFill>
                  <a:schemeClr val="bg1"/>
                </a:solidFill>
                <a:latin typeface=""/>
              </a:defRPr>
            </a:lvl5pPr>
          </a:lstStyle>
          <a:p>
            <a:pPr lvl="0"/>
            <a:r>
              <a:rPr lang="en-US" dirty="0" smtClean="0"/>
              <a:t>Click to edit Master text</a:t>
            </a:r>
            <a:endParaRPr lang="en-US" dirty="0"/>
          </a:p>
        </p:txBody>
      </p:sp>
    </p:spTree>
    <p:extLst>
      <p:ext uri="{BB962C8B-B14F-4D97-AF65-F5344CB8AC3E}">
        <p14:creationId xmlns:p14="http://schemas.microsoft.com/office/powerpoint/2010/main" val="18666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2550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8"/>
            <a:ext cx="13408762" cy="4811358"/>
          </a:xfrm>
        </p:spPr>
        <p:txBody>
          <a:bodyPr>
            <a:noAutofit/>
          </a:bodyPr>
          <a:lstStyle>
            <a:lvl1pPr marL="0" indent="0">
              <a:buNone/>
              <a:defRPr>
                <a:latin typeface="Consolas" panose="020B0609020204030204" pitchFamily="49" charset="0"/>
                <a:cs typeface="Consolas" panose="020B0609020204030204" pitchFamily="49" charset="0"/>
              </a:defRPr>
            </a:lvl1pPr>
            <a:lvl2pPr marL="277961" indent="0">
              <a:buNone/>
              <a:defRPr>
                <a:latin typeface="Consolas" panose="020B0609020204030204" pitchFamily="49" charset="0"/>
                <a:cs typeface="Consolas" panose="020B0609020204030204" pitchFamily="49" charset="0"/>
              </a:defRPr>
            </a:lvl2pPr>
            <a:lvl3pPr marL="548321" indent="0">
              <a:buNone/>
              <a:defRPr>
                <a:latin typeface="Consolas" panose="020B0609020204030204" pitchFamily="49" charset="0"/>
                <a:cs typeface="Consolas" panose="020B0609020204030204" pitchFamily="49" charset="0"/>
              </a:defRPr>
            </a:lvl3pPr>
            <a:lvl4pPr marL="755834" indent="0">
              <a:buNone/>
              <a:defRPr>
                <a:latin typeface="Consolas" panose="020B0609020204030204" pitchFamily="49" charset="0"/>
                <a:cs typeface="Consolas" panose="020B0609020204030204" pitchFamily="49" charset="0"/>
              </a:defRPr>
            </a:lvl4pPr>
            <a:lvl5pPr marL="961475" indent="0">
              <a:buNone/>
              <a:defRPr>
                <a:latin typeface="Consolas" panose="020B0609020204030204" pitchFamily="49" charset="0"/>
                <a:cs typeface="Consolas" panose="020B0609020204030204" pitchFamily="49" charset="0"/>
              </a:defRPr>
            </a:lvl5pPr>
          </a:lstStyle>
          <a:p>
            <a:pPr lvl="0"/>
            <a:r>
              <a:rPr lang="en-US" smtClean="0"/>
              <a:t>Click to edit Master text styles</a:t>
            </a:r>
          </a:p>
        </p:txBody>
      </p:sp>
    </p:spTree>
    <p:extLst>
      <p:ext uri="{BB962C8B-B14F-4D97-AF65-F5344CB8AC3E}">
        <p14:creationId xmlns:p14="http://schemas.microsoft.com/office/powerpoint/2010/main" val="67037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Spec Pic">
    <p:spTree>
      <p:nvGrpSpPr>
        <p:cNvPr id="1" name=""/>
        <p:cNvGrpSpPr/>
        <p:nvPr/>
      </p:nvGrpSpPr>
      <p:grpSpPr>
        <a:xfrm>
          <a:off x="0" y="0"/>
          <a:ext cx="0" cy="0"/>
          <a:chOff x="0" y="0"/>
          <a:chExt cx="0" cy="0"/>
        </a:xfrm>
      </p:grpSpPr>
      <p:sp>
        <p:nvSpPr>
          <p:cNvPr id="4" name="Media Placeholder 3"/>
          <p:cNvSpPr>
            <a:spLocks noGrp="1"/>
          </p:cNvSpPr>
          <p:nvPr>
            <p:ph type="media" sz="quarter" idx="11"/>
          </p:nvPr>
        </p:nvSpPr>
        <p:spPr>
          <a:xfrm>
            <a:off x="609600" y="1670050"/>
            <a:ext cx="13408025" cy="4811713"/>
          </a:xfrm>
        </p:spPr>
        <p:txBody>
          <a:bodyPr/>
          <a:lstStyle/>
          <a:p>
            <a:endParaRPr lang="en-US"/>
          </a:p>
        </p:txBody>
      </p:sp>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2531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Spec Pic Only">
    <p:spTree>
      <p:nvGrpSpPr>
        <p:cNvPr id="1" name=""/>
        <p:cNvGrpSpPr/>
        <p:nvPr/>
      </p:nvGrpSpPr>
      <p:grpSpPr>
        <a:xfrm>
          <a:off x="0" y="0"/>
          <a:ext cx="0" cy="0"/>
          <a:chOff x="0" y="0"/>
          <a:chExt cx="0" cy="0"/>
        </a:xfrm>
      </p:grpSpPr>
      <p:sp>
        <p:nvSpPr>
          <p:cNvPr id="4" name="Media Placeholder 3"/>
          <p:cNvSpPr>
            <a:spLocks noGrp="1"/>
          </p:cNvSpPr>
          <p:nvPr>
            <p:ph type="media" sz="quarter" idx="11"/>
          </p:nvPr>
        </p:nvSpPr>
        <p:spPr>
          <a:xfrm>
            <a:off x="609600" y="1670050"/>
            <a:ext cx="13408025" cy="4811713"/>
          </a:xfrm>
        </p:spPr>
        <p:txBody>
          <a:bodyPr/>
          <a:lstStyle/>
          <a:p>
            <a:endParaRPr lang="en-US"/>
          </a:p>
        </p:txBody>
      </p:sp>
    </p:spTree>
    <p:extLst>
      <p:ext uri="{BB962C8B-B14F-4D97-AF65-F5344CB8AC3E}">
        <p14:creationId xmlns:p14="http://schemas.microsoft.com/office/powerpoint/2010/main" val="41243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3526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ogo Middle">
    <p:spTree>
      <p:nvGrpSpPr>
        <p:cNvPr id="1" name=""/>
        <p:cNvGrpSpPr/>
        <p:nvPr/>
      </p:nvGrpSpPr>
      <p:grpSpPr>
        <a:xfrm>
          <a:off x="0" y="0"/>
          <a:ext cx="0" cy="0"/>
          <a:chOff x="0" y="0"/>
          <a:chExt cx="0" cy="0"/>
        </a:xfrm>
      </p:grpSpPr>
      <p:sp>
        <p:nvSpPr>
          <p:cNvPr id="3" name="Rectangle 2"/>
          <p:cNvSpPr/>
          <p:nvPr userDrawn="1"/>
        </p:nvSpPr>
        <p:spPr bwMode="auto">
          <a:xfrm>
            <a:off x="13624991" y="7228094"/>
            <a:ext cx="81530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r>
              <a:rPr lang="en-US" sz="2400" dirty="0" smtClean="0">
                <a:gradFill>
                  <a:gsLst>
                    <a:gs pos="0">
                      <a:srgbClr val="FFFFFF"/>
                    </a:gs>
                    <a:gs pos="100000">
                      <a:srgbClr val="FFFFFF"/>
                    </a:gs>
                  </a:gsLst>
                  <a:lin ang="5400000" scaled="0"/>
                </a:gradFill>
                <a:latin typeface="Gill Sans Light"/>
                <a:cs typeface="Gill Sans Light"/>
              </a:rPr>
              <a:t>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70149" y="2106198"/>
            <a:ext cx="10557040" cy="2919620"/>
          </a:xfrm>
          <a:prstGeom prst="rect">
            <a:avLst/>
          </a:prstGeom>
        </p:spPr>
      </p:pic>
      <p:sp>
        <p:nvSpPr>
          <p:cNvPr id="6" name="Rectangle 5"/>
          <p:cNvSpPr/>
          <p:nvPr userDrawn="1"/>
        </p:nvSpPr>
        <p:spPr bwMode="auto">
          <a:xfrm>
            <a:off x="152390" y="7228094"/>
            <a:ext cx="142125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r>
              <a:rPr lang="en-US" sz="2400" dirty="0" smtClean="0">
                <a:gradFill>
                  <a:gsLst>
                    <a:gs pos="0">
                      <a:srgbClr val="FFFFFF"/>
                    </a:gs>
                    <a:gs pos="100000">
                      <a:srgbClr val="FFFFFF"/>
                    </a:gs>
                  </a:gsLst>
                  <a:lin ang="5400000" scaled="0"/>
                </a:gradFill>
                <a:latin typeface="Gill Sans Light"/>
                <a:cs typeface="Gill Sans Light"/>
              </a:rPr>
              <a:t> </a:t>
            </a:r>
          </a:p>
        </p:txBody>
      </p:sp>
    </p:spTree>
    <p:extLst>
      <p:ext uri="{BB962C8B-B14F-4D97-AF65-F5344CB8AC3E}">
        <p14:creationId xmlns:p14="http://schemas.microsoft.com/office/powerpoint/2010/main" val="1155193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32"/>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83578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32"/>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85505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Logo with Cop Middle">
    <p:spTree>
      <p:nvGrpSpPr>
        <p:cNvPr id="1" name=""/>
        <p:cNvGrpSpPr/>
        <p:nvPr/>
      </p:nvGrpSpPr>
      <p:grpSpPr>
        <a:xfrm>
          <a:off x="0" y="0"/>
          <a:ext cx="0" cy="0"/>
          <a:chOff x="0" y="0"/>
          <a:chExt cx="0" cy="0"/>
        </a:xfrm>
      </p:grpSpPr>
      <p:sp>
        <p:nvSpPr>
          <p:cNvPr id="3" name="Rectangle 2"/>
          <p:cNvSpPr/>
          <p:nvPr userDrawn="1"/>
        </p:nvSpPr>
        <p:spPr bwMode="auto">
          <a:xfrm>
            <a:off x="13624991" y="7228094"/>
            <a:ext cx="81530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20"/>
            <a:r>
              <a:rPr lang="en-US" sz="2400" dirty="0" smtClean="0">
                <a:gradFill>
                  <a:gsLst>
                    <a:gs pos="0">
                      <a:srgbClr val="FFFFFF"/>
                    </a:gs>
                    <a:gs pos="100000">
                      <a:srgbClr val="FFFFFF"/>
                    </a:gs>
                  </a:gsLst>
                  <a:lin ang="5400000" scaled="0"/>
                </a:gradFill>
                <a:latin typeface="Gill Sans Light"/>
                <a:cs typeface="Gill Sans Light"/>
              </a:rPr>
              <a:t>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68014" y="352861"/>
            <a:ext cx="9094407" cy="2515119"/>
          </a:xfrm>
          <a:prstGeom prst="rect">
            <a:avLst/>
          </a:prstGeom>
        </p:spPr>
      </p:pic>
      <p:sp>
        <p:nvSpPr>
          <p:cNvPr id="6" name="Rectangle 5"/>
          <p:cNvSpPr/>
          <p:nvPr userDrawn="1"/>
        </p:nvSpPr>
        <p:spPr bwMode="auto">
          <a:xfrm>
            <a:off x="152390" y="7228094"/>
            <a:ext cx="142125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20"/>
            <a:r>
              <a:rPr lang="en-US" sz="2400" dirty="0" smtClean="0">
                <a:gradFill>
                  <a:gsLst>
                    <a:gs pos="0">
                      <a:srgbClr val="FFFFFF"/>
                    </a:gs>
                    <a:gs pos="100000">
                      <a:srgbClr val="FFFFFF"/>
                    </a:gs>
                  </a:gsLst>
                  <a:lin ang="5400000" scaled="0"/>
                </a:gradFill>
                <a:latin typeface="Gill Sans Light"/>
                <a:cs typeface="Gill Sans Light"/>
              </a:rPr>
              <a:t> </a:t>
            </a:r>
          </a:p>
        </p:txBody>
      </p:sp>
      <p:sp>
        <p:nvSpPr>
          <p:cNvPr id="4" name="Content Placeholder 3"/>
          <p:cNvSpPr>
            <a:spLocks noGrp="1"/>
          </p:cNvSpPr>
          <p:nvPr>
            <p:ph sz="quarter" idx="10"/>
          </p:nvPr>
        </p:nvSpPr>
        <p:spPr>
          <a:xfrm>
            <a:off x="1763730" y="3220935"/>
            <a:ext cx="11102975" cy="4375150"/>
          </a:xfrm>
        </p:spPr>
        <p:txBody>
          <a:bodyPr/>
          <a:lstStyle>
            <a:lvl1pPr marL="0" indent="0" algn="ctr">
              <a:buFontTx/>
              <a:buNone/>
              <a:defRPr/>
            </a:lvl1pPr>
          </a:lstStyle>
          <a:p>
            <a:pPr lvl="0"/>
            <a:r>
              <a:rPr lang="en-US" dirty="0" smtClean="0"/>
              <a:t>Click to edit Master text styles</a:t>
            </a:r>
          </a:p>
        </p:txBody>
      </p:sp>
    </p:spTree>
    <p:extLst>
      <p:ext uri="{BB962C8B-B14F-4D97-AF65-F5344CB8AC3E}">
        <p14:creationId xmlns:p14="http://schemas.microsoft.com/office/powerpoint/2010/main" val="112722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amp; Word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8"/>
            <a:ext cx="13408762" cy="4811358"/>
          </a:xfrm>
        </p:spPr>
        <p:txBody>
          <a:bodyPr>
            <a:noAutofit/>
          </a:bodyPr>
          <a:lstStyle>
            <a:lvl1pPr marL="0" indent="0" algn="ctr">
              <a:buNone/>
              <a:defRPr sz="6800" baseline="0">
                <a:solidFill>
                  <a:schemeClr val="accent1"/>
                </a:solidFill>
                <a:latin typeface="Gill Sans Light"/>
                <a:cs typeface="Consolas" panose="020B0609020204030204" pitchFamily="49" charset="0"/>
              </a:defRPr>
            </a:lvl1pPr>
            <a:lvl2pPr marL="277955" indent="0">
              <a:buNone/>
              <a:defRPr>
                <a:latin typeface="Consolas" panose="020B0609020204030204" pitchFamily="49" charset="0"/>
                <a:cs typeface="Consolas" panose="020B0609020204030204" pitchFamily="49" charset="0"/>
              </a:defRPr>
            </a:lvl2pPr>
            <a:lvl3pPr marL="548310" indent="0">
              <a:buNone/>
              <a:defRPr>
                <a:latin typeface="Consolas" panose="020B0609020204030204" pitchFamily="49" charset="0"/>
                <a:cs typeface="Consolas" panose="020B0609020204030204" pitchFamily="49" charset="0"/>
              </a:defRPr>
            </a:lvl3pPr>
            <a:lvl4pPr marL="755818" indent="0">
              <a:buNone/>
              <a:defRPr>
                <a:latin typeface="Consolas" panose="020B0609020204030204" pitchFamily="49" charset="0"/>
                <a:cs typeface="Consolas" panose="020B0609020204030204" pitchFamily="49" charset="0"/>
              </a:defRPr>
            </a:lvl4pPr>
            <a:lvl5pPr marL="961457" indent="0">
              <a:buNone/>
              <a:defRPr>
                <a:latin typeface="Consolas" panose="020B0609020204030204" pitchFamily="49" charset="0"/>
                <a:cs typeface="Consolas" panose="020B0609020204030204" pitchFamily="49" charset="0"/>
              </a:defRPr>
            </a:lvl5pPr>
          </a:lstStyle>
          <a:p>
            <a:pPr lvl="0"/>
            <a:r>
              <a:rPr lang="en-US" smtClean="0"/>
              <a:t>Click to edit Master text styles</a:t>
            </a:r>
          </a:p>
        </p:txBody>
      </p:sp>
    </p:spTree>
    <p:extLst>
      <p:ext uri="{BB962C8B-B14F-4D97-AF65-F5344CB8AC3E}">
        <p14:creationId xmlns:p14="http://schemas.microsoft.com/office/powerpoint/2010/main" val="501724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ogo Middle">
    <p:spTree>
      <p:nvGrpSpPr>
        <p:cNvPr id="1" name=""/>
        <p:cNvGrpSpPr/>
        <p:nvPr/>
      </p:nvGrpSpPr>
      <p:grpSpPr>
        <a:xfrm>
          <a:off x="0" y="0"/>
          <a:ext cx="0" cy="0"/>
          <a:chOff x="0" y="0"/>
          <a:chExt cx="0" cy="0"/>
        </a:xfrm>
      </p:grpSpPr>
      <p:pic>
        <p:nvPicPr>
          <p:cNvPr id="2" name="Picture 1" descr="plain transparent logo.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805388" y="1577901"/>
            <a:ext cx="5007432" cy="4951842"/>
          </a:xfrm>
          <a:prstGeom prst="rect">
            <a:avLst/>
          </a:prstGeom>
        </p:spPr>
      </p:pic>
      <p:sp>
        <p:nvSpPr>
          <p:cNvPr id="3" name="Rectangle 2"/>
          <p:cNvSpPr/>
          <p:nvPr userDrawn="1"/>
        </p:nvSpPr>
        <p:spPr bwMode="auto">
          <a:xfrm>
            <a:off x="13624991" y="7228094"/>
            <a:ext cx="81530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r>
              <a:rPr lang="en-US" sz="2400" dirty="0" smtClean="0">
                <a:gradFill>
                  <a:gsLst>
                    <a:gs pos="0">
                      <a:srgbClr val="FFFFFF"/>
                    </a:gs>
                    <a:gs pos="100000">
                      <a:srgbClr val="FFFFFF"/>
                    </a:gs>
                  </a:gsLst>
                  <a:lin ang="5400000" scaled="0"/>
                </a:gradFill>
                <a:latin typeface="Gill Sans Light"/>
                <a:cs typeface="Gill Sans Light"/>
              </a:rPr>
              <a:t> </a:t>
            </a:r>
          </a:p>
        </p:txBody>
      </p:sp>
    </p:spTree>
    <p:extLst>
      <p:ext uri="{BB962C8B-B14F-4D97-AF65-F5344CB8AC3E}">
        <p14:creationId xmlns:p14="http://schemas.microsoft.com/office/powerpoint/2010/main" val="11413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09605" y="548670"/>
            <a:ext cx="13411200" cy="828145"/>
          </a:xfrm>
          <a:prstGeom prst="rect">
            <a:avLst/>
          </a:prstGeom>
          <a:noFill/>
          <a:ln>
            <a:noFill/>
          </a:ln>
        </p:spPr>
        <p:txBody>
          <a:bodyPr lIns="109684" tIns="109684" rIns="109684" bIns="109684" anchor="t" anchorCtr="0"/>
          <a:lstStyle>
            <a:lvl1pPr marL="0" marR="0" lvl="0" indent="0" algn="l" rtl="0">
              <a:lnSpc>
                <a:spcPct val="90000"/>
              </a:lnSpc>
              <a:spcBef>
                <a:spcPts val="0"/>
              </a:spcBef>
              <a:buClr>
                <a:schemeClr val="accent2"/>
              </a:buClr>
              <a:buFont typeface="Raleway"/>
              <a:buNone/>
              <a:defRPr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51" name="Shape 51"/>
          <p:cNvSpPr txBox="1">
            <a:spLocks noGrp="1"/>
          </p:cNvSpPr>
          <p:nvPr>
            <p:ph type="body" idx="1"/>
          </p:nvPr>
        </p:nvSpPr>
        <p:spPr>
          <a:xfrm>
            <a:off x="609605" y="1657469"/>
            <a:ext cx="13411200" cy="5191200"/>
          </a:xfrm>
          <a:prstGeom prst="rect">
            <a:avLst/>
          </a:prstGeom>
          <a:noFill/>
          <a:ln>
            <a:noFill/>
          </a:ln>
        </p:spPr>
        <p:txBody>
          <a:bodyPr lIns="109684" tIns="109684" rIns="109684" bIns="109684"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29" marR="0" lvl="2" indent="-101565"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58" marR="0" lvl="3" indent="-121880"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388" marR="0" lvl="4" indent="-121880"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6299" marR="0" lvl="5" indent="-121880"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728" marR="0" lvl="6" indent="-121880"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3190" marR="0" lvl="7" indent="-121880"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643" marR="0" lvl="8" indent="-121880"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52" name="Shape 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25989770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3"/>
          <p:cNvSpPr>
            <a:spLocks noGrp="1"/>
          </p:cNvSpPr>
          <p:nvPr>
            <p:ph sz="quarter" idx="11" hasCustomPrompt="1"/>
          </p:nvPr>
        </p:nvSpPr>
        <p:spPr bwMode="white">
          <a:xfrm>
            <a:off x="1008998" y="2084367"/>
            <a:ext cx="13009368" cy="502243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1008998" y="1313080"/>
            <a:ext cx="13009368" cy="672105"/>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6" name="Text Placeholder 10"/>
          <p:cNvSpPr>
            <a:spLocks noGrp="1"/>
          </p:cNvSpPr>
          <p:nvPr>
            <p:ph type="body" sz="quarter" idx="12" hasCustomPrompt="1"/>
          </p:nvPr>
        </p:nvSpPr>
        <p:spPr>
          <a:xfrm>
            <a:off x="1377950" y="1412876"/>
            <a:ext cx="12538075" cy="484188"/>
          </a:xfrm>
        </p:spPr>
        <p:txBody>
          <a:bodyPr anchor="ctr"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Tree>
    <p:extLst>
      <p:ext uri="{BB962C8B-B14F-4D97-AF65-F5344CB8AC3E}">
        <p14:creationId xmlns:p14="http://schemas.microsoft.com/office/powerpoint/2010/main" val="404124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3"/>
          <p:cNvSpPr>
            <a:spLocks noGrp="1"/>
          </p:cNvSpPr>
          <p:nvPr>
            <p:ph sz="quarter" idx="11" hasCustomPrompt="1"/>
          </p:nvPr>
        </p:nvSpPr>
        <p:spPr bwMode="white">
          <a:xfrm>
            <a:off x="1008998" y="2084367"/>
            <a:ext cx="13009368" cy="502243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1008998" y="1313080"/>
            <a:ext cx="13009368" cy="672105"/>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6" name="Text Placeholder 10"/>
          <p:cNvSpPr>
            <a:spLocks noGrp="1"/>
          </p:cNvSpPr>
          <p:nvPr>
            <p:ph type="body" sz="quarter" idx="12" hasCustomPrompt="1"/>
          </p:nvPr>
        </p:nvSpPr>
        <p:spPr>
          <a:xfrm>
            <a:off x="1377950" y="1412876"/>
            <a:ext cx="12538075" cy="484188"/>
          </a:xfrm>
        </p:spPr>
        <p:txBody>
          <a:bodyPr anchor="ctr"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Tree>
    <p:extLst>
      <p:ext uri="{BB962C8B-B14F-4D97-AF65-F5344CB8AC3E}">
        <p14:creationId xmlns:p14="http://schemas.microsoft.com/office/powerpoint/2010/main" val="404124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3"/>
          <p:cNvSpPr>
            <a:spLocks noGrp="1"/>
          </p:cNvSpPr>
          <p:nvPr>
            <p:ph sz="quarter" idx="11" hasCustomPrompt="1"/>
          </p:nvPr>
        </p:nvSpPr>
        <p:spPr bwMode="white">
          <a:xfrm>
            <a:off x="1008998" y="2084367"/>
            <a:ext cx="13009368" cy="502243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1008998" y="1313080"/>
            <a:ext cx="13009368" cy="672105"/>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6" name="Text Placeholder 10"/>
          <p:cNvSpPr>
            <a:spLocks noGrp="1"/>
          </p:cNvSpPr>
          <p:nvPr>
            <p:ph type="body" sz="quarter" idx="12" hasCustomPrompt="1"/>
          </p:nvPr>
        </p:nvSpPr>
        <p:spPr>
          <a:xfrm>
            <a:off x="1377950" y="1412876"/>
            <a:ext cx="12538075" cy="484188"/>
          </a:xfrm>
        </p:spPr>
        <p:txBody>
          <a:bodyPr anchor="ctr"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Tree>
    <p:extLst>
      <p:ext uri="{BB962C8B-B14F-4D97-AF65-F5344CB8AC3E}">
        <p14:creationId xmlns:p14="http://schemas.microsoft.com/office/powerpoint/2010/main" val="404124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3"/>
          <p:cNvSpPr>
            <a:spLocks noGrp="1"/>
          </p:cNvSpPr>
          <p:nvPr>
            <p:ph sz="quarter" idx="11" hasCustomPrompt="1"/>
          </p:nvPr>
        </p:nvSpPr>
        <p:spPr bwMode="white">
          <a:xfrm>
            <a:off x="1008998" y="2084367"/>
            <a:ext cx="13009368" cy="502243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1008998" y="1313080"/>
            <a:ext cx="13009368" cy="672105"/>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6" name="Text Placeholder 10"/>
          <p:cNvSpPr>
            <a:spLocks noGrp="1"/>
          </p:cNvSpPr>
          <p:nvPr>
            <p:ph type="body" sz="quarter" idx="12" hasCustomPrompt="1"/>
          </p:nvPr>
        </p:nvSpPr>
        <p:spPr>
          <a:xfrm>
            <a:off x="1377950" y="1412876"/>
            <a:ext cx="12538075" cy="484188"/>
          </a:xfrm>
        </p:spPr>
        <p:txBody>
          <a:bodyPr anchor="ctr"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Tree>
    <p:extLst>
      <p:ext uri="{BB962C8B-B14F-4D97-AF65-F5344CB8AC3E}">
        <p14:creationId xmlns:p14="http://schemas.microsoft.com/office/powerpoint/2010/main" val="404124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3"/>
          <p:cNvSpPr>
            <a:spLocks noGrp="1"/>
          </p:cNvSpPr>
          <p:nvPr>
            <p:ph sz="quarter" idx="11" hasCustomPrompt="1"/>
          </p:nvPr>
        </p:nvSpPr>
        <p:spPr bwMode="white">
          <a:xfrm>
            <a:off x="1008998" y="2084367"/>
            <a:ext cx="13009368" cy="502243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1008998" y="1313080"/>
            <a:ext cx="13009368" cy="672105"/>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6" name="Text Placeholder 10"/>
          <p:cNvSpPr>
            <a:spLocks noGrp="1"/>
          </p:cNvSpPr>
          <p:nvPr>
            <p:ph type="body" sz="quarter" idx="12" hasCustomPrompt="1"/>
          </p:nvPr>
        </p:nvSpPr>
        <p:spPr>
          <a:xfrm>
            <a:off x="1377950" y="1412876"/>
            <a:ext cx="12538075" cy="484188"/>
          </a:xfrm>
        </p:spPr>
        <p:txBody>
          <a:bodyPr anchor="ctr"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Tree>
    <p:extLst>
      <p:ext uri="{BB962C8B-B14F-4D97-AF65-F5344CB8AC3E}">
        <p14:creationId xmlns:p14="http://schemas.microsoft.com/office/powerpoint/2010/main" val="404124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3"/>
          <p:cNvSpPr>
            <a:spLocks noGrp="1"/>
          </p:cNvSpPr>
          <p:nvPr>
            <p:ph sz="quarter" idx="11" hasCustomPrompt="1"/>
          </p:nvPr>
        </p:nvSpPr>
        <p:spPr bwMode="white">
          <a:xfrm>
            <a:off x="1008998" y="2084367"/>
            <a:ext cx="13009368" cy="502243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1008998" y="1313080"/>
            <a:ext cx="13009368" cy="672105"/>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6" name="Text Placeholder 10"/>
          <p:cNvSpPr>
            <a:spLocks noGrp="1"/>
          </p:cNvSpPr>
          <p:nvPr>
            <p:ph type="body" sz="quarter" idx="12" hasCustomPrompt="1"/>
          </p:nvPr>
        </p:nvSpPr>
        <p:spPr>
          <a:xfrm>
            <a:off x="1377950" y="1412876"/>
            <a:ext cx="12538075" cy="484188"/>
          </a:xfrm>
        </p:spPr>
        <p:txBody>
          <a:bodyPr anchor="ctr"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Tree>
    <p:extLst>
      <p:ext uri="{BB962C8B-B14F-4D97-AF65-F5344CB8AC3E}">
        <p14:creationId xmlns:p14="http://schemas.microsoft.com/office/powerpoint/2010/main" val="404124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3"/>
          <p:cNvSpPr>
            <a:spLocks noGrp="1"/>
          </p:cNvSpPr>
          <p:nvPr>
            <p:ph sz="quarter" idx="11" hasCustomPrompt="1"/>
          </p:nvPr>
        </p:nvSpPr>
        <p:spPr bwMode="white">
          <a:xfrm>
            <a:off x="1008998" y="2084367"/>
            <a:ext cx="13009368" cy="502243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1008998" y="1313080"/>
            <a:ext cx="13009368" cy="672105"/>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6" name="Text Placeholder 10"/>
          <p:cNvSpPr>
            <a:spLocks noGrp="1"/>
          </p:cNvSpPr>
          <p:nvPr>
            <p:ph type="body" sz="quarter" idx="12" hasCustomPrompt="1"/>
          </p:nvPr>
        </p:nvSpPr>
        <p:spPr>
          <a:xfrm>
            <a:off x="1377950" y="1412876"/>
            <a:ext cx="12538075" cy="484188"/>
          </a:xfrm>
        </p:spPr>
        <p:txBody>
          <a:bodyPr anchor="ctr"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Tree>
    <p:extLst>
      <p:ext uri="{BB962C8B-B14F-4D97-AF65-F5344CB8AC3E}">
        <p14:creationId xmlns:p14="http://schemas.microsoft.com/office/powerpoint/2010/main" val="404124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3"/>
          <p:cNvSpPr>
            <a:spLocks noGrp="1"/>
          </p:cNvSpPr>
          <p:nvPr>
            <p:ph sz="quarter" idx="11" hasCustomPrompt="1"/>
          </p:nvPr>
        </p:nvSpPr>
        <p:spPr bwMode="white">
          <a:xfrm>
            <a:off x="1008998" y="2084367"/>
            <a:ext cx="13009368" cy="5022432"/>
          </a:xfrm>
          <a:prstGeom prst="rect">
            <a:avLst/>
          </a:prstGeom>
          <a:solidFill>
            <a:srgbClr val="000000"/>
          </a:solidFill>
          <a:ln w="12700">
            <a:solidFill>
              <a:srgbClr val="000000"/>
            </a:solidFill>
            <a:prstDash val="dash"/>
          </a:ln>
        </p:spPr>
        <p:txBody>
          <a:bodyPr lIns="82292" tIns="41148" rIns="82292" bIns="41148">
            <a:noAutofit/>
          </a:bodyPr>
          <a:lstStyle>
            <a:lvl1pPr marL="0" marR="0" indent="0" algn="l" defTabSz="1096889"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nsolas"/>
                <a:cs typeface="Consolas"/>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marL="0" marR="0" lvl="0" indent="0" algn="l" defTabSz="1096889" rtl="0" eaLnBrk="1" fontAlgn="auto" latinLnBrk="0" hangingPunct="1">
              <a:lnSpc>
                <a:spcPct val="100000"/>
              </a:lnSpc>
              <a:spcBef>
                <a:spcPts val="720"/>
              </a:spcBef>
              <a:spcAft>
                <a:spcPts val="0"/>
              </a:spcAft>
              <a:buClrTx/>
              <a:buSzPct val="90000"/>
              <a:buFont typeface="Arial" pitchFamily="34" charset="0"/>
              <a:buNone/>
              <a:tabLst/>
              <a:defRPr/>
            </a:pPr>
            <a:r>
              <a:rPr kumimoji="0" lang="en-US" sz="2500" b="0" i="0" u="none" strike="noStrike" kern="0" cap="none" spc="0" normalizeH="0" baseline="0" noProof="0" dirty="0" smtClean="0">
                <a:ln>
                  <a:noFill/>
                </a:ln>
                <a:solidFill>
                  <a:srgbClr val="FFFFFF"/>
                </a:solidFill>
                <a:effectLst/>
                <a:uLnTx/>
                <a:uFillTx/>
                <a:latin typeface="Consolas"/>
                <a:cs typeface="Consolas"/>
              </a:rPr>
              <a:t>RESULT</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221457" y="14122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1008998" y="1313080"/>
            <a:ext cx="13009368" cy="672105"/>
          </a:xfrm>
          <a:prstGeom prst="rect">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l" defTabSz="913838"/>
            <a:r>
              <a:rPr lang="en-US" sz="2500" b="1" dirty="0" smtClean="0">
                <a:gradFill>
                  <a:gsLst>
                    <a:gs pos="0">
                      <a:srgbClr val="FFFFFF"/>
                    </a:gs>
                    <a:gs pos="100000">
                      <a:srgbClr val="FFFFFF"/>
                    </a:gs>
                  </a:gsLst>
                  <a:lin ang="5400000" scaled="0"/>
                </a:gradFill>
                <a:latin typeface="Consolas"/>
                <a:cs typeface="Consolas"/>
              </a:rPr>
              <a:t>$</a:t>
            </a:r>
          </a:p>
        </p:txBody>
      </p:sp>
      <p:sp>
        <p:nvSpPr>
          <p:cNvPr id="6" name="Text Placeholder 10"/>
          <p:cNvSpPr>
            <a:spLocks noGrp="1"/>
          </p:cNvSpPr>
          <p:nvPr>
            <p:ph type="body" sz="quarter" idx="12" hasCustomPrompt="1"/>
          </p:nvPr>
        </p:nvSpPr>
        <p:spPr>
          <a:xfrm>
            <a:off x="1377950" y="1412876"/>
            <a:ext cx="12538075" cy="484188"/>
          </a:xfrm>
        </p:spPr>
        <p:txBody>
          <a:bodyPr anchor="ctr" anchorCtr="0"/>
          <a:lstStyle>
            <a:lvl1pPr marL="0" indent="0">
              <a:buFontTx/>
              <a:buNone/>
              <a:defRPr sz="2500">
                <a:solidFill>
                  <a:schemeClr val="bg1"/>
                </a:solidFill>
                <a:latin typeface="Consolas"/>
              </a:defRPr>
            </a:lvl1pPr>
            <a:lvl2pPr marL="277961" indent="0">
              <a:buFontTx/>
              <a:buNone/>
              <a:defRPr sz="2500">
                <a:solidFill>
                  <a:schemeClr val="bg1"/>
                </a:solidFill>
                <a:latin typeface="Consolas"/>
              </a:defRPr>
            </a:lvl2pPr>
            <a:lvl3pPr marL="548319" indent="0">
              <a:buFontTx/>
              <a:buNone/>
              <a:defRPr sz="2500">
                <a:solidFill>
                  <a:schemeClr val="bg1"/>
                </a:solidFill>
                <a:latin typeface="Consolas"/>
              </a:defRPr>
            </a:lvl3pPr>
            <a:lvl4pPr marL="755837" indent="0">
              <a:buFontTx/>
              <a:buNone/>
              <a:defRPr sz="2500">
                <a:solidFill>
                  <a:schemeClr val="bg1"/>
                </a:solidFill>
                <a:latin typeface="Consolas"/>
              </a:defRPr>
            </a:lvl4pPr>
            <a:lvl5pPr marL="961475" indent="0">
              <a:buFontTx/>
              <a:buNone/>
              <a:defRPr sz="2500">
                <a:solidFill>
                  <a:schemeClr val="bg1"/>
                </a:solidFill>
                <a:latin typeface="Consolas"/>
              </a:defRPr>
            </a:lvl5pPr>
          </a:lstStyle>
          <a:p>
            <a:pPr lvl="0"/>
            <a:r>
              <a:rPr lang="en-US" dirty="0" smtClean="0"/>
              <a:t>command</a:t>
            </a:r>
            <a:endParaRPr lang="en-US" dirty="0"/>
          </a:p>
        </p:txBody>
      </p:sp>
    </p:spTree>
    <p:extLst>
      <p:ext uri="{BB962C8B-B14F-4D97-AF65-F5344CB8AC3E}">
        <p14:creationId xmlns:p14="http://schemas.microsoft.com/office/powerpoint/2010/main" val="404124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9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58025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27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Divider Slide">
    <p:bg>
      <p:bgPr>
        <a:solidFill>
          <a:schemeClr val="accent2"/>
        </a:solidFill>
        <a:effectLst/>
      </p:bgPr>
    </p:bg>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609600" y="2911003"/>
            <a:ext cx="9875520" cy="1203840"/>
          </a:xfrm>
          <a:prstGeom prst="rect">
            <a:avLst/>
          </a:prstGeom>
          <a:noFill/>
          <a:ln>
            <a:noFill/>
          </a:ln>
        </p:spPr>
        <p:txBody>
          <a:bodyPr lIns="109685" tIns="109685" rIns="109685" bIns="109685" anchor="ctr" anchorCtr="0"/>
          <a:lstStyle>
            <a:lvl1pPr marL="0" marR="0" lvl="0" indent="0" algn="l" rtl="0">
              <a:lnSpc>
                <a:spcPct val="90000"/>
              </a:lnSpc>
              <a:spcBef>
                <a:spcPts val="0"/>
              </a:spcBef>
              <a:buClr>
                <a:schemeClr val="lt2"/>
              </a:buClr>
              <a:buFont typeface="Raleway"/>
              <a:buNone/>
              <a:defRPr sz="5300" b="0" i="0" u="none" strike="noStrike" cap="none">
                <a:solidFill>
                  <a:schemeClr val="l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20" name="Shape 20"/>
          <p:cNvSpPr txBox="1">
            <a:spLocks noGrp="1"/>
          </p:cNvSpPr>
          <p:nvPr>
            <p:ph type="subTitle" idx="1"/>
          </p:nvPr>
        </p:nvSpPr>
        <p:spPr>
          <a:xfrm>
            <a:off x="609600" y="4893869"/>
            <a:ext cx="9875520" cy="553920"/>
          </a:xfrm>
          <a:prstGeom prst="rect">
            <a:avLst/>
          </a:prstGeom>
          <a:noFill/>
          <a:ln>
            <a:noFill/>
          </a:ln>
        </p:spPr>
        <p:txBody>
          <a:bodyPr lIns="109685" tIns="109685" rIns="109685" bIns="109685" anchor="t" anchorCtr="0"/>
          <a:lstStyle>
            <a:lvl1pPr marL="0" marR="0" lvl="0" indent="0" algn="l" rtl="0">
              <a:lnSpc>
                <a:spcPct val="90000"/>
              </a:lnSpc>
              <a:spcBef>
                <a:spcPts val="0"/>
              </a:spcBef>
              <a:spcAft>
                <a:spcPts val="800"/>
              </a:spcAft>
              <a:buClr>
                <a:schemeClr val="lt2"/>
              </a:buClr>
              <a:buFont typeface="Arial"/>
              <a:buNone/>
              <a:defRPr sz="2400" b="0" i="0" u="none" strike="noStrike" cap="none">
                <a:solidFill>
                  <a:schemeClr val="lt2"/>
                </a:solidFill>
                <a:latin typeface="Raleway"/>
                <a:ea typeface="Raleway"/>
                <a:cs typeface="Raleway"/>
                <a:sym typeface="Raleway"/>
              </a:defRPr>
            </a:lvl1pPr>
            <a:lvl2pPr marL="548454"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902"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352"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809"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2269"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706"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9164"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7611"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30441825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9605" y="548642"/>
            <a:ext cx="13411200" cy="664800"/>
          </a:xfrm>
          <a:prstGeom prst="rect">
            <a:avLst/>
          </a:prstGeom>
          <a:noFill/>
          <a:ln>
            <a:noFill/>
          </a:ln>
        </p:spPr>
        <p:txBody>
          <a:bodyPr lIns="109685" tIns="109685" rIns="109685" bIns="109685"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23" name="Shape 23"/>
          <p:cNvSpPr txBox="1">
            <a:spLocks noGrp="1"/>
          </p:cNvSpPr>
          <p:nvPr>
            <p:ph type="body" idx="1"/>
          </p:nvPr>
        </p:nvSpPr>
        <p:spPr>
          <a:xfrm>
            <a:off x="609605" y="1772120"/>
            <a:ext cx="13411200" cy="3533280"/>
          </a:xfrm>
          <a:prstGeom prst="rect">
            <a:avLst/>
          </a:prstGeom>
          <a:noFill/>
          <a:ln>
            <a:noFill/>
          </a:ln>
        </p:spPr>
        <p:txBody>
          <a:bodyPr lIns="109685" tIns="109685" rIns="109685" bIns="109685"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31" marR="0" lvl="2" indent="-101566"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62" marR="0" lvl="3" indent="-12188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394" marR="0" lvl="4" indent="-12188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6329" marR="0" lvl="5"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764" marR="0" lvl="6"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3231" marR="0" lvl="7"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689" marR="0" lvl="8"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24" name="Shape 24"/>
          <p:cNvSpPr/>
          <p:nvPr/>
        </p:nvSpPr>
        <p:spPr>
          <a:xfrm>
            <a:off x="0" y="5727800"/>
            <a:ext cx="14630400" cy="2501760"/>
          </a:xfrm>
          <a:prstGeom prst="rect">
            <a:avLst/>
          </a:prstGeom>
          <a:solidFill>
            <a:schemeClr val="accent2"/>
          </a:solidFill>
          <a:ln>
            <a:noFill/>
          </a:ln>
        </p:spPr>
        <p:txBody>
          <a:bodyPr lIns="537655" tIns="2043144" rIns="109685" bIns="54838" anchor="t" anchorCtr="0">
            <a:noAutofit/>
          </a:bodyPr>
          <a:lstStyle/>
          <a:p>
            <a:pPr defTabSz="822695">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25" name="Shape 2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26218936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609600" y="2911003"/>
            <a:ext cx="10986720" cy="1203840"/>
          </a:xfrm>
          <a:prstGeom prst="rect">
            <a:avLst/>
          </a:prstGeom>
          <a:noFill/>
          <a:ln>
            <a:noFill/>
          </a:ln>
        </p:spPr>
        <p:txBody>
          <a:bodyPr lIns="109685" tIns="109685" rIns="109685" bIns="109685" anchor="b" anchorCtr="0"/>
          <a:lstStyle>
            <a:lvl1pPr marL="0" marR="0" lvl="0" indent="0" algn="l" rtl="0">
              <a:lnSpc>
                <a:spcPct val="90000"/>
              </a:lnSpc>
              <a:spcBef>
                <a:spcPts val="0"/>
              </a:spcBef>
              <a:buClr>
                <a:schemeClr val="accent1"/>
              </a:buClr>
              <a:buFont typeface="Raleway"/>
              <a:buNone/>
              <a:defRPr sz="5300" b="0" i="0" u="none" strike="noStrike" cap="none">
                <a:solidFill>
                  <a:schemeClr val="accent1"/>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32" name="Shape 32"/>
          <p:cNvSpPr txBox="1">
            <a:spLocks noGrp="1"/>
          </p:cNvSpPr>
          <p:nvPr>
            <p:ph type="subTitle" idx="1"/>
          </p:nvPr>
        </p:nvSpPr>
        <p:spPr>
          <a:xfrm>
            <a:off x="609600" y="4114802"/>
            <a:ext cx="10986720" cy="553920"/>
          </a:xfrm>
          <a:prstGeom prst="rect">
            <a:avLst/>
          </a:prstGeom>
          <a:noFill/>
          <a:ln>
            <a:noFill/>
          </a:ln>
        </p:spPr>
        <p:txBody>
          <a:bodyPr lIns="109685" tIns="109685" rIns="109685" bIns="109685" anchor="t" anchorCtr="0"/>
          <a:lstStyle>
            <a:lvl1pPr marL="0" marR="0" lvl="0" indent="0" algn="l" rtl="0">
              <a:lnSpc>
                <a:spcPct val="90000"/>
              </a:lnSpc>
              <a:spcBef>
                <a:spcPts val="0"/>
              </a:spcBef>
              <a:spcAft>
                <a:spcPts val="800"/>
              </a:spcAft>
              <a:buClr>
                <a:srgbClr val="3E4346"/>
              </a:buClr>
              <a:buFont typeface="Arial"/>
              <a:buNone/>
              <a:defRPr sz="2400" b="0" i="0" u="none" strike="noStrike" cap="none">
                <a:solidFill>
                  <a:srgbClr val="3E4346"/>
                </a:solidFill>
                <a:latin typeface="Raleway"/>
                <a:ea typeface="Raleway"/>
                <a:cs typeface="Raleway"/>
                <a:sym typeface="Raleway"/>
              </a:defRPr>
            </a:lvl1pPr>
            <a:lvl2pPr marL="548454"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902"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352"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809"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2269"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706"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9164"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7611"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
        <p:nvSpPr>
          <p:cNvPr id="33" name="Shape 33"/>
          <p:cNvSpPr txBox="1">
            <a:spLocks noGrp="1"/>
          </p:cNvSpPr>
          <p:nvPr>
            <p:ph type="body" idx="2"/>
          </p:nvPr>
        </p:nvSpPr>
        <p:spPr>
          <a:xfrm>
            <a:off x="609600" y="5558701"/>
            <a:ext cx="10986720" cy="487680"/>
          </a:xfrm>
          <a:prstGeom prst="rect">
            <a:avLst/>
          </a:prstGeom>
          <a:noFill/>
          <a:ln>
            <a:noFill/>
          </a:ln>
        </p:spPr>
        <p:txBody>
          <a:bodyPr lIns="109685" tIns="109685" rIns="109685" bIns="109685" anchor="t" anchorCtr="0"/>
          <a:lstStyle>
            <a:lvl1pPr marL="0" marR="0" lvl="0" indent="0" algn="l" rtl="0">
              <a:lnSpc>
                <a:spcPct val="90000"/>
              </a:lnSpc>
              <a:spcBef>
                <a:spcPts val="800"/>
              </a:spcBef>
              <a:spcAft>
                <a:spcPts val="800"/>
              </a:spcAft>
              <a:buClr>
                <a:srgbClr val="3E4346"/>
              </a:buClr>
              <a:buFont typeface="Arial"/>
              <a:buNone/>
              <a:defRPr sz="1900" b="0" i="0" u="none" strike="noStrike" cap="none">
                <a:solidFill>
                  <a:srgbClr val="3E4346"/>
                </a:solidFill>
                <a:latin typeface="Raleway"/>
                <a:ea typeface="Raleway"/>
                <a:cs typeface="Raleway"/>
                <a:sym typeface="Raleway"/>
              </a:defRPr>
            </a:lvl1pPr>
            <a:lvl2pPr marL="284378" marR="0" lvl="1" indent="0" algn="l" rtl="0">
              <a:lnSpc>
                <a:spcPct val="90000"/>
              </a:lnSpc>
              <a:spcBef>
                <a:spcPts val="800"/>
              </a:spcBef>
              <a:spcAft>
                <a:spcPts val="800"/>
              </a:spcAft>
              <a:buClr>
                <a:schemeClr val="accent2"/>
              </a:buClr>
              <a:buFont typeface="Arial"/>
              <a:buNone/>
              <a:defRPr sz="1900" b="1" i="0" u="none" strike="noStrike" cap="none">
                <a:solidFill>
                  <a:schemeClr val="accent2"/>
                </a:solidFill>
                <a:latin typeface="Raleway"/>
                <a:ea typeface="Raleway"/>
                <a:cs typeface="Raleway"/>
                <a:sym typeface="Raleway"/>
              </a:defRPr>
            </a:lvl2pPr>
            <a:lvl3pPr marL="548454" marR="0" lvl="2"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3pPr>
            <a:lvl4pPr marL="751582" marR="0" lvl="3"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4pPr>
            <a:lvl5pPr marL="954725" marR="0" lvl="4" indent="0" algn="l" rtl="0">
              <a:lnSpc>
                <a:spcPct val="90000"/>
              </a:lnSpc>
              <a:spcBef>
                <a:spcPts val="800"/>
              </a:spcBef>
              <a:spcAft>
                <a:spcPts val="800"/>
              </a:spcAft>
              <a:buClr>
                <a:schemeClr val="accent2"/>
              </a:buClr>
              <a:buFont typeface="Noto Sans Symbols"/>
              <a:buNone/>
              <a:defRPr sz="1900" b="1" i="0" u="none" strike="noStrike" cap="none">
                <a:solidFill>
                  <a:schemeClr val="accent2"/>
                </a:solidFill>
                <a:latin typeface="Raleway"/>
                <a:ea typeface="Raleway"/>
                <a:cs typeface="Raleway"/>
                <a:sym typeface="Raleway"/>
              </a:defRPr>
            </a:lvl5pPr>
            <a:lvl6pPr marL="3006329" marR="0" lvl="5"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764" marR="0" lvl="6"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3231" marR="0" lvl="7"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689" marR="0" lvl="8"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34" name="Shape 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1744842" y="5450318"/>
            <a:ext cx="2276160" cy="2230560"/>
          </a:xfrm>
          <a:prstGeom prst="rect">
            <a:avLst/>
          </a:prstGeom>
          <a:noFill/>
          <a:ln>
            <a:noFill/>
          </a:ln>
        </p:spPr>
      </p:pic>
    </p:spTree>
    <p:extLst>
      <p:ext uri="{BB962C8B-B14F-4D97-AF65-F5344CB8AC3E}">
        <p14:creationId xmlns:p14="http://schemas.microsoft.com/office/powerpoint/2010/main" val="36739903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1"/>
        </a:solid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609600" y="2911003"/>
            <a:ext cx="9875520" cy="1203840"/>
          </a:xfrm>
          <a:prstGeom prst="rect">
            <a:avLst/>
          </a:prstGeom>
          <a:noFill/>
          <a:ln>
            <a:noFill/>
          </a:ln>
        </p:spPr>
        <p:txBody>
          <a:bodyPr lIns="109685" tIns="109685" rIns="109685" bIns="109685" anchor="ctr" anchorCtr="0"/>
          <a:lstStyle>
            <a:lvl1pPr marL="0" marR="0" lvl="0" indent="0" algn="l" rtl="0">
              <a:lnSpc>
                <a:spcPct val="90000"/>
              </a:lnSpc>
              <a:spcBef>
                <a:spcPts val="0"/>
              </a:spcBef>
              <a:buClr>
                <a:schemeClr val="lt2"/>
              </a:buClr>
              <a:buFont typeface="Raleway"/>
              <a:buNone/>
              <a:defRPr sz="5300" b="0" i="0" u="none" strike="noStrike" cap="none">
                <a:solidFill>
                  <a:schemeClr val="l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37" name="Shape 37"/>
          <p:cNvSpPr txBox="1">
            <a:spLocks noGrp="1"/>
          </p:cNvSpPr>
          <p:nvPr>
            <p:ph type="subTitle" idx="1"/>
          </p:nvPr>
        </p:nvSpPr>
        <p:spPr>
          <a:xfrm>
            <a:off x="609600" y="4893869"/>
            <a:ext cx="9875520" cy="553920"/>
          </a:xfrm>
          <a:prstGeom prst="rect">
            <a:avLst/>
          </a:prstGeom>
          <a:noFill/>
          <a:ln>
            <a:noFill/>
          </a:ln>
        </p:spPr>
        <p:txBody>
          <a:bodyPr lIns="109685" tIns="109685" rIns="109685" bIns="109685" anchor="t" anchorCtr="0"/>
          <a:lstStyle>
            <a:lvl1pPr marL="0" marR="0" lvl="0" indent="0" algn="l" rtl="0">
              <a:lnSpc>
                <a:spcPct val="90000"/>
              </a:lnSpc>
              <a:spcBef>
                <a:spcPts val="0"/>
              </a:spcBef>
              <a:spcAft>
                <a:spcPts val="800"/>
              </a:spcAft>
              <a:buClr>
                <a:schemeClr val="lt2"/>
              </a:buClr>
              <a:buFont typeface="Arial"/>
              <a:buNone/>
              <a:defRPr sz="2400" b="0" i="0" u="none" strike="noStrike" cap="none">
                <a:solidFill>
                  <a:schemeClr val="lt2"/>
                </a:solidFill>
                <a:latin typeface="Raleway"/>
                <a:ea typeface="Raleway"/>
                <a:cs typeface="Raleway"/>
                <a:sym typeface="Raleway"/>
              </a:defRPr>
            </a:lvl1pPr>
            <a:lvl2pPr marL="548454"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902"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352"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809"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2269"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706"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9164"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7611"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147591419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2_Bullets">
    <p:bg>
      <p:bgPr>
        <a:solidFill>
          <a:schemeClr val="lt1"/>
        </a:solidFill>
        <a:effectLst/>
      </p:bgPr>
    </p:bg>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09605" y="548642"/>
            <a:ext cx="8319360" cy="664800"/>
          </a:xfrm>
          <a:prstGeom prst="rect">
            <a:avLst/>
          </a:prstGeom>
          <a:noFill/>
          <a:ln>
            <a:noFill/>
          </a:ln>
        </p:spPr>
        <p:txBody>
          <a:bodyPr lIns="109685" tIns="109685" rIns="109685" bIns="109685"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40" name="Shape 40"/>
          <p:cNvSpPr txBox="1">
            <a:spLocks noGrp="1"/>
          </p:cNvSpPr>
          <p:nvPr>
            <p:ph type="body" idx="1"/>
          </p:nvPr>
        </p:nvSpPr>
        <p:spPr>
          <a:xfrm>
            <a:off x="609605" y="2194560"/>
            <a:ext cx="8319360" cy="4811520"/>
          </a:xfrm>
          <a:prstGeom prst="rect">
            <a:avLst/>
          </a:prstGeom>
          <a:noFill/>
          <a:ln>
            <a:noFill/>
          </a:ln>
        </p:spPr>
        <p:txBody>
          <a:bodyPr lIns="109685" tIns="109685" rIns="109685" bIns="109685"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31" marR="0" lvl="2" indent="-101566"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62" marR="0" lvl="3" indent="-12188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394" marR="0" lvl="4" indent="-12188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6329" marR="0" lvl="5"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764" marR="0" lvl="6"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3231" marR="0" lvl="7"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689" marR="0" lvl="8"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41" name="Shape 41"/>
          <p:cNvSpPr/>
          <p:nvPr/>
        </p:nvSpPr>
        <p:spPr>
          <a:xfrm>
            <a:off x="8928769" y="584"/>
            <a:ext cx="5701439" cy="8228640"/>
          </a:xfrm>
          <a:prstGeom prst="rect">
            <a:avLst/>
          </a:prstGeom>
          <a:solidFill>
            <a:schemeClr val="accent1"/>
          </a:solidFill>
          <a:ln>
            <a:noFill/>
          </a:ln>
        </p:spPr>
        <p:txBody>
          <a:bodyPr lIns="537655" tIns="2043144" rIns="109685" bIns="54838" anchor="t" anchorCtr="0">
            <a:noAutofit/>
          </a:bodyPr>
          <a:lstStyle/>
          <a:p>
            <a:pPr defTabSz="822695">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28198017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09605" y="548642"/>
            <a:ext cx="13411200" cy="664800"/>
          </a:xfrm>
          <a:prstGeom prst="rect">
            <a:avLst/>
          </a:prstGeom>
          <a:noFill/>
          <a:ln>
            <a:noFill/>
          </a:ln>
        </p:spPr>
        <p:txBody>
          <a:bodyPr lIns="109685" tIns="109685" rIns="109685" bIns="109685"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44" name="Shape 44"/>
          <p:cNvSpPr txBox="1">
            <a:spLocks noGrp="1"/>
          </p:cNvSpPr>
          <p:nvPr>
            <p:ph type="body" idx="1"/>
          </p:nvPr>
        </p:nvSpPr>
        <p:spPr>
          <a:xfrm>
            <a:off x="609605" y="1706880"/>
            <a:ext cx="13411200" cy="3533280"/>
          </a:xfrm>
          <a:prstGeom prst="rect">
            <a:avLst/>
          </a:prstGeom>
          <a:noFill/>
          <a:ln>
            <a:noFill/>
          </a:ln>
        </p:spPr>
        <p:txBody>
          <a:bodyPr lIns="109685" tIns="109685" rIns="109685" bIns="109685"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31" marR="0" lvl="2" indent="-101566"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62" marR="0" lvl="3" indent="-12188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394" marR="0" lvl="4" indent="-12188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6329" marR="0" lvl="5"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764" marR="0" lvl="6"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3231" marR="0" lvl="7"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689" marR="0" lvl="8"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5727800"/>
            <a:ext cx="14630400" cy="2501760"/>
          </a:xfrm>
          <a:prstGeom prst="rect">
            <a:avLst/>
          </a:prstGeom>
          <a:solidFill>
            <a:schemeClr val="accent1"/>
          </a:solidFill>
          <a:ln>
            <a:noFill/>
          </a:ln>
        </p:spPr>
        <p:txBody>
          <a:bodyPr lIns="537655" tIns="2043144" rIns="109685" bIns="54838" anchor="t" anchorCtr="0">
            <a:noAutofit/>
          </a:bodyPr>
          <a:lstStyle/>
          <a:p>
            <a:pPr defTabSz="822695">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3266647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029200" y="1626482"/>
            <a:ext cx="4572000" cy="4512960"/>
          </a:xfrm>
          <a:prstGeom prst="rect">
            <a:avLst/>
          </a:prstGeom>
          <a:noFill/>
          <a:ln>
            <a:noFill/>
          </a:ln>
        </p:spPr>
      </p:pic>
    </p:spTree>
    <p:extLst>
      <p:ext uri="{BB962C8B-B14F-4D97-AF65-F5344CB8AC3E}">
        <p14:creationId xmlns:p14="http://schemas.microsoft.com/office/powerpoint/2010/main" val="3351668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09605" y="548642"/>
            <a:ext cx="13411200" cy="664800"/>
          </a:xfrm>
          <a:prstGeom prst="rect">
            <a:avLst/>
          </a:prstGeom>
          <a:noFill/>
          <a:ln>
            <a:noFill/>
          </a:ln>
        </p:spPr>
        <p:txBody>
          <a:bodyPr lIns="109685" tIns="109685" rIns="109685" bIns="109685" anchor="t" anchorCtr="0"/>
          <a:lstStyle>
            <a:lvl1pPr marL="0" marR="0" lvl="0" indent="0" algn="l" rtl="0">
              <a:lnSpc>
                <a:spcPct val="90000"/>
              </a:lnSpc>
              <a:spcBef>
                <a:spcPts val="0"/>
              </a:spcBef>
              <a:buClr>
                <a:schemeClr val="accent2"/>
              </a:buClr>
              <a:buFont typeface="Raleway"/>
              <a:buNone/>
              <a:defRPr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51" name="Shape 51"/>
          <p:cNvSpPr txBox="1">
            <a:spLocks noGrp="1"/>
          </p:cNvSpPr>
          <p:nvPr>
            <p:ph type="body" idx="1"/>
          </p:nvPr>
        </p:nvSpPr>
        <p:spPr>
          <a:xfrm>
            <a:off x="609605" y="1657469"/>
            <a:ext cx="13411200" cy="5191200"/>
          </a:xfrm>
          <a:prstGeom prst="rect">
            <a:avLst/>
          </a:prstGeom>
          <a:noFill/>
          <a:ln>
            <a:noFill/>
          </a:ln>
        </p:spPr>
        <p:txBody>
          <a:bodyPr lIns="109685" tIns="109685" rIns="109685" bIns="109685"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131" marR="0" lvl="2" indent="-101566"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262" marR="0" lvl="3" indent="-12188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394" marR="0" lvl="4" indent="-121881"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6329" marR="0" lvl="5"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764" marR="0" lvl="6"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3231" marR="0" lvl="7"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1689" marR="0" lvl="8" indent="-121881"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pic>
        <p:nvPicPr>
          <p:cNvPr id="52" name="Shape 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15977029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 Only">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09605" y="548642"/>
            <a:ext cx="13411200" cy="609120"/>
          </a:xfrm>
          <a:prstGeom prst="rect">
            <a:avLst/>
          </a:prstGeom>
          <a:noFill/>
          <a:ln>
            <a:noFill/>
          </a:ln>
        </p:spPr>
        <p:txBody>
          <a:bodyPr lIns="109685" tIns="109685" rIns="109685" bIns="109685" anchor="t" anchorCtr="0"/>
          <a:lstStyle>
            <a:lvl1pPr marL="0" marR="0" lvl="0" indent="0" algn="l" rtl="0">
              <a:lnSpc>
                <a:spcPct val="90000"/>
              </a:lnSpc>
              <a:spcBef>
                <a:spcPts val="0"/>
              </a:spcBef>
              <a:buClr>
                <a:srgbClr val="435464"/>
              </a:buClr>
              <a:buNone/>
              <a:defRPr b="0" i="0" u="none" strike="noStrike" cap="none">
                <a:solidFill>
                  <a:srgbClr val="435464"/>
                </a:solidFill>
              </a:defRPr>
            </a:lvl1pPr>
            <a:lvl2pPr lvl="1" indent="0" rtl="0">
              <a:spcBef>
                <a:spcPts val="0"/>
              </a:spcBef>
              <a:buSzPct val="100000"/>
              <a:buFont typeface="Raleway"/>
              <a:buNone/>
              <a:defRPr sz="4800">
                <a:latin typeface="Raleway"/>
                <a:ea typeface="Raleway"/>
                <a:cs typeface="Raleway"/>
                <a:sym typeface="Raleway"/>
              </a:defRPr>
            </a:lvl2pPr>
            <a:lvl3pPr lvl="2" indent="0" rtl="0">
              <a:spcBef>
                <a:spcPts val="0"/>
              </a:spcBef>
              <a:buSzPct val="100000"/>
              <a:buFont typeface="Raleway"/>
              <a:buNone/>
              <a:defRPr sz="4800">
                <a:latin typeface="Raleway"/>
                <a:ea typeface="Raleway"/>
                <a:cs typeface="Raleway"/>
                <a:sym typeface="Raleway"/>
              </a:defRPr>
            </a:lvl3pPr>
            <a:lvl4pPr lvl="3" indent="0" rtl="0">
              <a:spcBef>
                <a:spcPts val="0"/>
              </a:spcBef>
              <a:buSzPct val="100000"/>
              <a:buFont typeface="Raleway"/>
              <a:buNone/>
              <a:defRPr sz="4800">
                <a:latin typeface="Raleway"/>
                <a:ea typeface="Raleway"/>
                <a:cs typeface="Raleway"/>
                <a:sym typeface="Raleway"/>
              </a:defRPr>
            </a:lvl4pPr>
            <a:lvl5pPr lvl="4" indent="0" rtl="0">
              <a:spcBef>
                <a:spcPts val="0"/>
              </a:spcBef>
              <a:buSzPct val="100000"/>
              <a:buFont typeface="Raleway"/>
              <a:buNone/>
              <a:defRPr sz="4800">
                <a:latin typeface="Raleway"/>
                <a:ea typeface="Raleway"/>
                <a:cs typeface="Raleway"/>
                <a:sym typeface="Raleway"/>
              </a:defRPr>
            </a:lvl5pPr>
            <a:lvl6pPr lvl="5" indent="0" rtl="0">
              <a:spcBef>
                <a:spcPts val="0"/>
              </a:spcBef>
              <a:buSzPct val="100000"/>
              <a:buFont typeface="Raleway"/>
              <a:buNone/>
              <a:defRPr sz="4800">
                <a:latin typeface="Raleway"/>
                <a:ea typeface="Raleway"/>
                <a:cs typeface="Raleway"/>
                <a:sym typeface="Raleway"/>
              </a:defRPr>
            </a:lvl6pPr>
            <a:lvl7pPr lvl="6" indent="0" rtl="0">
              <a:spcBef>
                <a:spcPts val="0"/>
              </a:spcBef>
              <a:buSzPct val="100000"/>
              <a:buFont typeface="Raleway"/>
              <a:buNone/>
              <a:defRPr sz="4800">
                <a:latin typeface="Raleway"/>
                <a:ea typeface="Raleway"/>
                <a:cs typeface="Raleway"/>
                <a:sym typeface="Raleway"/>
              </a:defRPr>
            </a:lvl7pPr>
            <a:lvl8pPr lvl="7" indent="0" rtl="0">
              <a:spcBef>
                <a:spcPts val="0"/>
              </a:spcBef>
              <a:buSzPct val="100000"/>
              <a:buFont typeface="Raleway"/>
              <a:buNone/>
              <a:defRPr sz="4800">
                <a:latin typeface="Raleway"/>
                <a:ea typeface="Raleway"/>
                <a:cs typeface="Raleway"/>
                <a:sym typeface="Raleway"/>
              </a:defRPr>
            </a:lvl8pPr>
            <a:lvl9pPr lvl="8" indent="0" rtl="0">
              <a:spcBef>
                <a:spcPts val="0"/>
              </a:spcBef>
              <a:buSzPct val="100000"/>
              <a:buFont typeface="Raleway"/>
              <a:buNone/>
              <a:defRPr sz="4800">
                <a:latin typeface="Raleway"/>
                <a:ea typeface="Raleway"/>
                <a:cs typeface="Raleway"/>
                <a:sym typeface="Raleway"/>
              </a:defRPr>
            </a:lvl9pPr>
          </a:lstStyle>
          <a:p>
            <a:endParaRPr/>
          </a:p>
        </p:txBody>
      </p:sp>
    </p:spTree>
    <p:extLst>
      <p:ext uri="{BB962C8B-B14F-4D97-AF65-F5344CB8AC3E}">
        <p14:creationId xmlns:p14="http://schemas.microsoft.com/office/powerpoint/2010/main" val="35651686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Logo Middle">
    <p:spTree>
      <p:nvGrpSpPr>
        <p:cNvPr id="1" name="Shape 56"/>
        <p:cNvGrpSpPr/>
        <p:nvPr/>
      </p:nvGrpSpPr>
      <p:grpSpPr>
        <a:xfrm>
          <a:off x="0" y="0"/>
          <a:ext cx="0" cy="0"/>
          <a:chOff x="0" y="0"/>
          <a:chExt cx="0" cy="0"/>
        </a:xfrm>
      </p:grpSpPr>
      <p:pic>
        <p:nvPicPr>
          <p:cNvPr id="57" name="Shape 57" descr="plain transparent logo.png"/>
          <p:cNvPicPr preferRelativeResize="0"/>
          <p:nvPr/>
        </p:nvPicPr>
        <p:blipFill rotWithShape="1">
          <a:blip r:embed="rId2">
            <a:alphaModFix/>
          </a:blip>
          <a:srcRect/>
          <a:stretch/>
        </p:blipFill>
        <p:spPr>
          <a:xfrm>
            <a:off x="4805387" y="1577901"/>
            <a:ext cx="5007360" cy="4951680"/>
          </a:xfrm>
          <a:prstGeom prst="rect">
            <a:avLst/>
          </a:prstGeom>
          <a:noFill/>
          <a:ln>
            <a:noFill/>
          </a:ln>
        </p:spPr>
      </p:pic>
      <p:sp>
        <p:nvSpPr>
          <p:cNvPr id="58" name="Shape 58"/>
          <p:cNvSpPr/>
          <p:nvPr/>
        </p:nvSpPr>
        <p:spPr>
          <a:xfrm>
            <a:off x="13624991" y="7228097"/>
            <a:ext cx="815520" cy="783840"/>
          </a:xfrm>
          <a:prstGeom prst="rect">
            <a:avLst/>
          </a:prstGeom>
          <a:solidFill>
            <a:srgbClr val="FEFEFE"/>
          </a:solidFill>
          <a:ln>
            <a:noFill/>
          </a:ln>
        </p:spPr>
        <p:txBody>
          <a:bodyPr lIns="91436" tIns="45716" rIns="91436" bIns="45716" anchor="ctr" anchorCtr="0">
            <a:noAutofit/>
          </a:bodyPr>
          <a:lstStyle/>
          <a:p>
            <a:pPr algn="ctr" defTabSz="822695">
              <a:buSzPct val="25000"/>
            </a:pPr>
            <a:r>
              <a:rPr lang="en-US" sz="24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258577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32"/>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13858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23268" y="115522"/>
            <a:ext cx="12581939" cy="2140397"/>
          </a:xfrm>
          <a:prstGeom prst="rect">
            <a:avLst/>
          </a:prstGeom>
          <a:noFill/>
          <a:ln>
            <a:noFill/>
          </a:ln>
          <a:effectLst/>
        </p:spPr>
        <p:txBody>
          <a:bodyPr lIns="109678" tIns="109678" rIns="109678" bIns="109678" anchor="ctr"/>
          <a:lstStyle/>
          <a:p>
            <a:pPr defTabSz="1096675">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31548" y="193748"/>
            <a:ext cx="2197323" cy="2167110"/>
          </a:xfrm>
          <a:prstGeom prst="rect">
            <a:avLst/>
          </a:prstGeom>
        </p:spPr>
      </p:pic>
      <p:sp>
        <p:nvSpPr>
          <p:cNvPr id="6" name="Title 1"/>
          <p:cNvSpPr>
            <a:spLocks noGrp="1"/>
          </p:cNvSpPr>
          <p:nvPr>
            <p:ph type="ctrTitle" hasCustomPrompt="1"/>
          </p:nvPr>
        </p:nvSpPr>
        <p:spPr bwMode="white">
          <a:xfrm>
            <a:off x="1512232" y="2073735"/>
            <a:ext cx="11079347" cy="767442"/>
          </a:xfrm>
        </p:spPr>
        <p:txBody>
          <a:bodyPr lIns="82283" tIns="82283" rIns="82283" bIns="82283" anchor="ctr"/>
          <a:lstStyle>
            <a:lvl1pPr>
              <a:lnSpc>
                <a:spcPct val="90000"/>
              </a:lnSpc>
              <a:defRPr sz="58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504988" y="2955482"/>
            <a:ext cx="11084145" cy="4293045"/>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40" indent="0" algn="ctr">
              <a:buNone/>
              <a:defRPr>
                <a:solidFill>
                  <a:schemeClr val="tx1">
                    <a:tint val="75000"/>
                  </a:schemeClr>
                </a:solidFill>
              </a:defRPr>
            </a:lvl2pPr>
            <a:lvl3pPr marL="1096675" indent="0" algn="ctr">
              <a:buNone/>
              <a:defRPr>
                <a:solidFill>
                  <a:schemeClr val="tx1">
                    <a:tint val="75000"/>
                  </a:schemeClr>
                </a:solidFill>
              </a:defRPr>
            </a:lvl3pPr>
            <a:lvl4pPr marL="1645014" indent="0" algn="ctr">
              <a:buNone/>
              <a:defRPr>
                <a:solidFill>
                  <a:schemeClr val="tx1">
                    <a:tint val="75000"/>
                  </a:schemeClr>
                </a:solidFill>
              </a:defRPr>
            </a:lvl4pPr>
            <a:lvl5pPr marL="2193356" indent="0" algn="ctr">
              <a:buNone/>
              <a:defRPr>
                <a:solidFill>
                  <a:schemeClr val="tx1">
                    <a:tint val="75000"/>
                  </a:schemeClr>
                </a:solidFill>
              </a:defRPr>
            </a:lvl5pPr>
            <a:lvl6pPr marL="2741702" indent="0" algn="ctr">
              <a:buNone/>
              <a:defRPr>
                <a:solidFill>
                  <a:schemeClr val="tx1">
                    <a:tint val="75000"/>
                  </a:schemeClr>
                </a:solidFill>
              </a:defRPr>
            </a:lvl6pPr>
            <a:lvl7pPr marL="3290027" indent="0" algn="ctr">
              <a:buNone/>
              <a:defRPr>
                <a:solidFill>
                  <a:schemeClr val="tx1">
                    <a:tint val="75000"/>
                  </a:schemeClr>
                </a:solidFill>
              </a:defRPr>
            </a:lvl7pPr>
            <a:lvl8pPr marL="3838372" indent="0" algn="ctr">
              <a:buNone/>
              <a:defRPr>
                <a:solidFill>
                  <a:schemeClr val="tx1">
                    <a:tint val="75000"/>
                  </a:schemeClr>
                </a:solidFill>
              </a:defRPr>
            </a:lvl8pPr>
            <a:lvl9pPr marL="4386707"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42252532"/>
      </p:ext>
    </p:extLst>
  </p:cSld>
  <p:clrMapOvr>
    <a:masterClrMapping/>
  </p:clrMapOvr>
  <p:transition xmlns:p14="http://schemas.microsoft.com/office/powerpoint/2010/mai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23296" y="134573"/>
            <a:ext cx="10603619" cy="2140397"/>
          </a:xfrm>
          <a:prstGeom prst="rect">
            <a:avLst/>
          </a:prstGeom>
          <a:noFill/>
          <a:ln>
            <a:noFill/>
          </a:ln>
          <a:effectLst/>
        </p:spPr>
        <p:txBody>
          <a:bodyPr lIns="109678" tIns="109678" rIns="109678" bIns="109678" anchor="ctr"/>
          <a:lstStyle/>
          <a:p>
            <a:pPr defTabSz="1096675">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38298" y="85396"/>
            <a:ext cx="2383823" cy="2383823"/>
          </a:xfrm>
          <a:prstGeom prst="rect">
            <a:avLst/>
          </a:prstGeom>
        </p:spPr>
      </p:pic>
      <p:sp>
        <p:nvSpPr>
          <p:cNvPr id="6" name="Title 1"/>
          <p:cNvSpPr>
            <a:spLocks noGrp="1"/>
          </p:cNvSpPr>
          <p:nvPr>
            <p:ph type="ctrTitle" hasCustomPrompt="1"/>
          </p:nvPr>
        </p:nvSpPr>
        <p:spPr bwMode="white">
          <a:xfrm>
            <a:off x="1504505"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504505" y="2944686"/>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40" indent="0" algn="ctr">
              <a:buNone/>
              <a:defRPr>
                <a:solidFill>
                  <a:schemeClr val="tx1">
                    <a:tint val="75000"/>
                  </a:schemeClr>
                </a:solidFill>
              </a:defRPr>
            </a:lvl2pPr>
            <a:lvl3pPr marL="1096675" indent="0" algn="ctr">
              <a:buNone/>
              <a:defRPr>
                <a:solidFill>
                  <a:schemeClr val="tx1">
                    <a:tint val="75000"/>
                  </a:schemeClr>
                </a:solidFill>
              </a:defRPr>
            </a:lvl3pPr>
            <a:lvl4pPr marL="1645014" indent="0" algn="ctr">
              <a:buNone/>
              <a:defRPr>
                <a:solidFill>
                  <a:schemeClr val="tx1">
                    <a:tint val="75000"/>
                  </a:schemeClr>
                </a:solidFill>
              </a:defRPr>
            </a:lvl4pPr>
            <a:lvl5pPr marL="2193356" indent="0" algn="ctr">
              <a:buNone/>
              <a:defRPr>
                <a:solidFill>
                  <a:schemeClr val="tx1">
                    <a:tint val="75000"/>
                  </a:schemeClr>
                </a:solidFill>
              </a:defRPr>
            </a:lvl5pPr>
            <a:lvl6pPr marL="2741702" indent="0" algn="ctr">
              <a:buNone/>
              <a:defRPr>
                <a:solidFill>
                  <a:schemeClr val="tx1">
                    <a:tint val="75000"/>
                  </a:schemeClr>
                </a:solidFill>
              </a:defRPr>
            </a:lvl6pPr>
            <a:lvl7pPr marL="3290027" indent="0" algn="ctr">
              <a:buNone/>
              <a:defRPr>
                <a:solidFill>
                  <a:schemeClr val="tx1">
                    <a:tint val="75000"/>
                  </a:schemeClr>
                </a:solidFill>
              </a:defRPr>
            </a:lvl7pPr>
            <a:lvl8pPr marL="3838372" indent="0" algn="ctr">
              <a:buNone/>
              <a:defRPr>
                <a:solidFill>
                  <a:schemeClr val="tx1">
                    <a:tint val="75000"/>
                  </a:schemeClr>
                </a:solidFill>
              </a:defRPr>
            </a:lvl8pPr>
            <a:lvl9pPr marL="4386707"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164294296"/>
      </p:ext>
    </p:extLst>
  </p:cSld>
  <p:clrMapOvr>
    <a:masterClrMapping/>
  </p:clrMapOvr>
  <p:transition xmlns:p14="http://schemas.microsoft.com/office/powerpoint/2010/mai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23266" y="144097"/>
            <a:ext cx="12525936" cy="2140397"/>
          </a:xfrm>
          <a:prstGeom prst="rect">
            <a:avLst/>
          </a:prstGeom>
          <a:noFill/>
          <a:ln>
            <a:noFill/>
          </a:ln>
          <a:effectLst/>
        </p:spPr>
        <p:txBody>
          <a:bodyPr lIns="109678" tIns="109678" rIns="109678" bIns="109678" anchor="ctr"/>
          <a:lstStyle/>
          <a:p>
            <a:pPr defTabSz="1096675">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045188" y="292290"/>
            <a:ext cx="1970101" cy="1970101"/>
          </a:xfrm>
          <a:prstGeom prst="rect">
            <a:avLst/>
          </a:prstGeom>
        </p:spPr>
      </p:pic>
      <p:sp>
        <p:nvSpPr>
          <p:cNvPr id="6" name="Title 1"/>
          <p:cNvSpPr>
            <a:spLocks noGrp="1"/>
          </p:cNvSpPr>
          <p:nvPr>
            <p:ph type="ctrTitle" hasCustomPrompt="1"/>
          </p:nvPr>
        </p:nvSpPr>
        <p:spPr bwMode="white">
          <a:xfrm>
            <a:off x="1504505"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504505" y="2944686"/>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40" indent="0" algn="ctr">
              <a:buNone/>
              <a:defRPr>
                <a:solidFill>
                  <a:schemeClr val="tx1">
                    <a:tint val="75000"/>
                  </a:schemeClr>
                </a:solidFill>
              </a:defRPr>
            </a:lvl2pPr>
            <a:lvl3pPr marL="1096675" indent="0" algn="ctr">
              <a:buNone/>
              <a:defRPr>
                <a:solidFill>
                  <a:schemeClr val="tx1">
                    <a:tint val="75000"/>
                  </a:schemeClr>
                </a:solidFill>
              </a:defRPr>
            </a:lvl3pPr>
            <a:lvl4pPr marL="1645014" indent="0" algn="ctr">
              <a:buNone/>
              <a:defRPr>
                <a:solidFill>
                  <a:schemeClr val="tx1">
                    <a:tint val="75000"/>
                  </a:schemeClr>
                </a:solidFill>
              </a:defRPr>
            </a:lvl4pPr>
            <a:lvl5pPr marL="2193356" indent="0" algn="ctr">
              <a:buNone/>
              <a:defRPr>
                <a:solidFill>
                  <a:schemeClr val="tx1">
                    <a:tint val="75000"/>
                  </a:schemeClr>
                </a:solidFill>
              </a:defRPr>
            </a:lvl5pPr>
            <a:lvl6pPr marL="2741702" indent="0" algn="ctr">
              <a:buNone/>
              <a:defRPr>
                <a:solidFill>
                  <a:schemeClr val="tx1">
                    <a:tint val="75000"/>
                  </a:schemeClr>
                </a:solidFill>
              </a:defRPr>
            </a:lvl6pPr>
            <a:lvl7pPr marL="3290027" indent="0" algn="ctr">
              <a:buNone/>
              <a:defRPr>
                <a:solidFill>
                  <a:schemeClr val="tx1">
                    <a:tint val="75000"/>
                  </a:schemeClr>
                </a:solidFill>
              </a:defRPr>
            </a:lvl7pPr>
            <a:lvl8pPr marL="3838372" indent="0" algn="ctr">
              <a:buNone/>
              <a:defRPr>
                <a:solidFill>
                  <a:schemeClr val="tx1">
                    <a:tint val="75000"/>
                  </a:schemeClr>
                </a:solidFill>
              </a:defRPr>
            </a:lvl8pPr>
            <a:lvl9pPr marL="4386707"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529378" y="6447788"/>
            <a:ext cx="8025819" cy="471720"/>
          </a:xfrm>
          <a:prstGeom prst="rect">
            <a:avLst/>
          </a:prstGeom>
        </p:spPr>
        <p:txBody>
          <a:bodyPr lIns="82283" tIns="41143" rIns="82283" bIns="41143" anchor="ctr"/>
          <a:lstStyle>
            <a:lvl1pPr marL="0" indent="0" algn="ctr">
              <a:buNone/>
              <a:defRPr sz="23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2233050530"/>
      </p:ext>
    </p:extLst>
  </p:cSld>
  <p:clrMapOvr>
    <a:masterClrMapping/>
  </p:clrMapOvr>
  <p:transition xmlns:p14="http://schemas.microsoft.com/office/powerpoint/2010/mai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23271" y="129983"/>
            <a:ext cx="10398857" cy="2140397"/>
          </a:xfrm>
          <a:prstGeom prst="rect">
            <a:avLst/>
          </a:prstGeom>
          <a:noFill/>
          <a:ln>
            <a:noFill/>
          </a:ln>
          <a:effectLst/>
        </p:spPr>
        <p:txBody>
          <a:bodyPr lIns="109678" tIns="109678" rIns="109678" bIns="109678" anchor="ctr"/>
          <a:lstStyle/>
          <a:p>
            <a:pPr defTabSz="1096675">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07489" y="292290"/>
            <a:ext cx="2445432" cy="1970101"/>
          </a:xfrm>
          <a:prstGeom prst="rect">
            <a:avLst/>
          </a:prstGeom>
        </p:spPr>
      </p:pic>
      <p:sp>
        <p:nvSpPr>
          <p:cNvPr id="6" name="Title 1"/>
          <p:cNvSpPr>
            <a:spLocks noGrp="1"/>
          </p:cNvSpPr>
          <p:nvPr>
            <p:ph type="ctrTitle" hasCustomPrompt="1"/>
          </p:nvPr>
        </p:nvSpPr>
        <p:spPr bwMode="white">
          <a:xfrm>
            <a:off x="1504505"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504505" y="2944686"/>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40" indent="0" algn="ctr">
              <a:buNone/>
              <a:defRPr>
                <a:solidFill>
                  <a:schemeClr val="tx1">
                    <a:tint val="75000"/>
                  </a:schemeClr>
                </a:solidFill>
              </a:defRPr>
            </a:lvl2pPr>
            <a:lvl3pPr marL="1096675" indent="0" algn="ctr">
              <a:buNone/>
              <a:defRPr>
                <a:solidFill>
                  <a:schemeClr val="tx1">
                    <a:tint val="75000"/>
                  </a:schemeClr>
                </a:solidFill>
              </a:defRPr>
            </a:lvl3pPr>
            <a:lvl4pPr marL="1645014" indent="0" algn="ctr">
              <a:buNone/>
              <a:defRPr>
                <a:solidFill>
                  <a:schemeClr val="tx1">
                    <a:tint val="75000"/>
                  </a:schemeClr>
                </a:solidFill>
              </a:defRPr>
            </a:lvl4pPr>
            <a:lvl5pPr marL="2193356" indent="0" algn="ctr">
              <a:buNone/>
              <a:defRPr>
                <a:solidFill>
                  <a:schemeClr val="tx1">
                    <a:tint val="75000"/>
                  </a:schemeClr>
                </a:solidFill>
              </a:defRPr>
            </a:lvl5pPr>
            <a:lvl6pPr marL="2741702" indent="0" algn="ctr">
              <a:buNone/>
              <a:defRPr>
                <a:solidFill>
                  <a:schemeClr val="tx1">
                    <a:tint val="75000"/>
                  </a:schemeClr>
                </a:solidFill>
              </a:defRPr>
            </a:lvl6pPr>
            <a:lvl7pPr marL="3290027" indent="0" algn="ctr">
              <a:buNone/>
              <a:defRPr>
                <a:solidFill>
                  <a:schemeClr val="tx1">
                    <a:tint val="75000"/>
                  </a:schemeClr>
                </a:solidFill>
              </a:defRPr>
            </a:lvl7pPr>
            <a:lvl8pPr marL="3838372" indent="0" algn="ctr">
              <a:buNone/>
              <a:defRPr>
                <a:solidFill>
                  <a:schemeClr val="tx1">
                    <a:tint val="75000"/>
                  </a:schemeClr>
                </a:solidFill>
              </a:defRPr>
            </a:lvl8pPr>
            <a:lvl9pPr marL="4386707"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575278334"/>
      </p:ext>
    </p:extLst>
  </p:cSld>
  <p:clrMapOvr>
    <a:masterClrMapping/>
  </p:clrMapOvr>
  <p:transition xmlns:p14="http://schemas.microsoft.com/office/powerpoint/2010/mai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23266" y="129983"/>
            <a:ext cx="11365638" cy="2140397"/>
          </a:xfrm>
          <a:prstGeom prst="rect">
            <a:avLst/>
          </a:prstGeom>
          <a:noFill/>
          <a:ln>
            <a:noFill/>
          </a:ln>
          <a:effectLst/>
        </p:spPr>
        <p:txBody>
          <a:bodyPr lIns="109678" tIns="109678" rIns="109678" bIns="109678" anchor="ctr"/>
          <a:lstStyle/>
          <a:p>
            <a:pPr defTabSz="1096675">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059109" y="292290"/>
            <a:ext cx="1942182" cy="1970101"/>
          </a:xfrm>
          <a:prstGeom prst="rect">
            <a:avLst/>
          </a:prstGeom>
        </p:spPr>
      </p:pic>
      <p:sp>
        <p:nvSpPr>
          <p:cNvPr id="6" name="Title 1"/>
          <p:cNvSpPr>
            <a:spLocks noGrp="1"/>
          </p:cNvSpPr>
          <p:nvPr>
            <p:ph type="ctrTitle" hasCustomPrompt="1"/>
          </p:nvPr>
        </p:nvSpPr>
        <p:spPr bwMode="white">
          <a:xfrm>
            <a:off x="1504505" y="2062919"/>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504505" y="2934659"/>
            <a:ext cx="11087101" cy="1375410"/>
          </a:xfrm>
          <a:prstGeom prst="rect">
            <a:avLst/>
          </a:prstGeom>
        </p:spPr>
        <p:txBody>
          <a:bodyPr lIns="82283" tIns="41143" rIns="82283" bIns="41143" anchor="ctr">
            <a:normAutofit/>
          </a:bodyPr>
          <a:lstStyle>
            <a:lvl1pPr marL="109675" indent="0">
              <a:spcBef>
                <a:spcPts val="720"/>
              </a:spcBef>
              <a:buNone/>
              <a:defRPr sz="25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504476" y="4425792"/>
            <a:ext cx="10599896" cy="707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9678" tIns="109678" rIns="109678" bIns="109678"/>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318" fontAlgn="base">
              <a:spcBef>
                <a:spcPct val="0"/>
              </a:spcBef>
              <a:spcAft>
                <a:spcPct val="0"/>
              </a:spcAft>
            </a:pPr>
            <a:r>
              <a:rPr lang="en-US" sz="2900" b="1" dirty="0">
                <a:solidFill>
                  <a:srgbClr val="3E4346"/>
                </a:solidFill>
              </a:rPr>
              <a:t>Objective:</a:t>
            </a:r>
          </a:p>
        </p:txBody>
      </p:sp>
      <p:sp>
        <p:nvSpPr>
          <p:cNvPr id="9" name="Text Placeholder 8"/>
          <p:cNvSpPr>
            <a:spLocks noGrp="1"/>
          </p:cNvSpPr>
          <p:nvPr>
            <p:ph type="body" sz="quarter" idx="10"/>
          </p:nvPr>
        </p:nvSpPr>
        <p:spPr>
          <a:xfrm>
            <a:off x="1504505" y="5085691"/>
            <a:ext cx="11087101" cy="2200937"/>
          </a:xfrm>
          <a:prstGeom prst="rect">
            <a:avLst/>
          </a:prstGeom>
        </p:spPr>
        <p:txBody>
          <a:bodyPr lIns="82283" tIns="41143" rIns="82283" bIns="41143"/>
          <a:lstStyle>
            <a:lvl1pPr marL="0" indent="0">
              <a:buFont typeface="Wingdings" charset="2"/>
              <a:buNone/>
              <a:defRPr sz="23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9109105"/>
      </p:ext>
    </p:extLst>
  </p:cSld>
  <p:clrMapOvr>
    <a:masterClrMapping/>
  </p:clrMapOvr>
  <p:transition xmlns:p14="http://schemas.microsoft.com/office/powerpoint/2010/mai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23266" y="129983"/>
            <a:ext cx="11542096" cy="2140397"/>
          </a:xfrm>
          <a:prstGeom prst="rect">
            <a:avLst/>
          </a:prstGeom>
          <a:noFill/>
          <a:ln>
            <a:noFill/>
          </a:ln>
          <a:effectLst/>
        </p:spPr>
        <p:txBody>
          <a:bodyPr lIns="109678" tIns="109678" rIns="109678" bIns="109678" anchor="ctr"/>
          <a:lstStyle/>
          <a:p>
            <a:pPr defTabSz="1096675">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6645" y="193748"/>
            <a:ext cx="2167110" cy="2167110"/>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504505" y="2934686"/>
            <a:ext cx="11087101" cy="3011779"/>
          </a:xfrm>
          <a:prstGeom prst="rect">
            <a:avLst/>
          </a:prstGeom>
        </p:spPr>
        <p:txBody>
          <a:bodyPr lIns="82283" tIns="82283" rIns="82283" bIns="82283">
            <a:noAutofit/>
          </a:bodyPr>
          <a:lstStyle>
            <a:lvl1pPr marL="514106" indent="-514106" algn="l">
              <a:lnSpc>
                <a:spcPct val="100000"/>
              </a:lnSpc>
              <a:spcBef>
                <a:spcPts val="0"/>
              </a:spcBef>
              <a:buFont typeface="Wingdings" charset="2"/>
              <a:buChar char="q"/>
              <a:defRPr sz="2500" baseline="0">
                <a:solidFill>
                  <a:schemeClr val="accent3">
                    <a:lumMod val="50000"/>
                  </a:schemeClr>
                </a:solidFill>
              </a:defRPr>
            </a:lvl1pPr>
            <a:lvl2pPr marL="548340" indent="0" algn="ctr">
              <a:buNone/>
              <a:defRPr>
                <a:solidFill>
                  <a:schemeClr val="tx1">
                    <a:tint val="75000"/>
                  </a:schemeClr>
                </a:solidFill>
              </a:defRPr>
            </a:lvl2pPr>
            <a:lvl3pPr marL="1096675" indent="0" algn="ctr">
              <a:buNone/>
              <a:defRPr>
                <a:solidFill>
                  <a:schemeClr val="tx1">
                    <a:tint val="75000"/>
                  </a:schemeClr>
                </a:solidFill>
              </a:defRPr>
            </a:lvl3pPr>
            <a:lvl4pPr marL="1645014" indent="0" algn="ctr">
              <a:buNone/>
              <a:defRPr>
                <a:solidFill>
                  <a:schemeClr val="tx1">
                    <a:tint val="75000"/>
                  </a:schemeClr>
                </a:solidFill>
              </a:defRPr>
            </a:lvl4pPr>
            <a:lvl5pPr marL="2193356" indent="0" algn="ctr">
              <a:buNone/>
              <a:defRPr>
                <a:solidFill>
                  <a:schemeClr val="tx1">
                    <a:tint val="75000"/>
                  </a:schemeClr>
                </a:solidFill>
              </a:defRPr>
            </a:lvl5pPr>
            <a:lvl6pPr marL="2741702" indent="0" algn="ctr">
              <a:buNone/>
              <a:defRPr>
                <a:solidFill>
                  <a:schemeClr val="tx1">
                    <a:tint val="75000"/>
                  </a:schemeClr>
                </a:solidFill>
              </a:defRPr>
            </a:lvl6pPr>
            <a:lvl7pPr marL="3290027" indent="0" algn="ctr">
              <a:buNone/>
              <a:defRPr>
                <a:solidFill>
                  <a:schemeClr val="tx1">
                    <a:tint val="75000"/>
                  </a:schemeClr>
                </a:solidFill>
              </a:defRPr>
            </a:lvl7pPr>
            <a:lvl8pPr marL="3838372" indent="0" algn="ctr">
              <a:buNone/>
              <a:defRPr>
                <a:solidFill>
                  <a:schemeClr val="tx1">
                    <a:tint val="75000"/>
                  </a:schemeClr>
                </a:solidFill>
              </a:defRPr>
            </a:lvl8pPr>
            <a:lvl9pPr marL="4386707"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98654307"/>
      </p:ext>
    </p:extLst>
  </p:cSld>
  <p:clrMapOvr>
    <a:masterClrMapping/>
  </p:clrMapOvr>
  <p:transition xmlns:p14="http://schemas.microsoft.com/office/powerpoint/2010/mai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23266" y="129983"/>
            <a:ext cx="11542096" cy="2140397"/>
          </a:xfrm>
          <a:prstGeom prst="rect">
            <a:avLst/>
          </a:prstGeom>
          <a:noFill/>
          <a:ln>
            <a:noFill/>
          </a:ln>
          <a:effectLst/>
        </p:spPr>
        <p:txBody>
          <a:bodyPr lIns="109678" tIns="109678" rIns="109678" bIns="109678" anchor="ctr"/>
          <a:lstStyle/>
          <a:p>
            <a:pPr defTabSz="1096675">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8377" y="-164907"/>
            <a:ext cx="2163656" cy="2884424"/>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494472" y="2945990"/>
            <a:ext cx="11097103"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latin typeface="Courier New" panose="02070309020205020404" pitchFamily="49" charset="0"/>
                <a:cs typeface="Courier New" panose="02070309020205020404" pitchFamily="49" charset="0"/>
              </a:defRPr>
            </a:lvl1pPr>
            <a:lvl2pPr marL="548340" indent="0" algn="ctr">
              <a:buNone/>
              <a:defRPr>
                <a:solidFill>
                  <a:schemeClr val="tx1">
                    <a:tint val="75000"/>
                  </a:schemeClr>
                </a:solidFill>
              </a:defRPr>
            </a:lvl2pPr>
            <a:lvl3pPr marL="1096675" indent="0" algn="ctr">
              <a:buNone/>
              <a:defRPr>
                <a:solidFill>
                  <a:schemeClr val="tx1">
                    <a:tint val="75000"/>
                  </a:schemeClr>
                </a:solidFill>
              </a:defRPr>
            </a:lvl3pPr>
            <a:lvl4pPr marL="1645014" indent="0" algn="ctr">
              <a:buNone/>
              <a:defRPr>
                <a:solidFill>
                  <a:schemeClr val="tx1">
                    <a:tint val="75000"/>
                  </a:schemeClr>
                </a:solidFill>
              </a:defRPr>
            </a:lvl4pPr>
            <a:lvl5pPr marL="2193356" indent="0" algn="ctr">
              <a:buNone/>
              <a:defRPr>
                <a:solidFill>
                  <a:schemeClr val="tx1">
                    <a:tint val="75000"/>
                  </a:schemeClr>
                </a:solidFill>
              </a:defRPr>
            </a:lvl5pPr>
            <a:lvl6pPr marL="2741702" indent="0" algn="ctr">
              <a:buNone/>
              <a:defRPr>
                <a:solidFill>
                  <a:schemeClr val="tx1">
                    <a:tint val="75000"/>
                  </a:schemeClr>
                </a:solidFill>
              </a:defRPr>
            </a:lvl6pPr>
            <a:lvl7pPr marL="3290027" indent="0" algn="ctr">
              <a:buNone/>
              <a:defRPr>
                <a:solidFill>
                  <a:schemeClr val="tx1">
                    <a:tint val="75000"/>
                  </a:schemeClr>
                </a:solidFill>
              </a:defRPr>
            </a:lvl7pPr>
            <a:lvl8pPr marL="3838372" indent="0" algn="ctr">
              <a:buNone/>
              <a:defRPr>
                <a:solidFill>
                  <a:schemeClr val="tx1">
                    <a:tint val="75000"/>
                  </a:schemeClr>
                </a:solidFill>
              </a:defRPr>
            </a:lvl8pPr>
            <a:lvl9pPr marL="4386707"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1583992282"/>
      </p:ext>
    </p:extLst>
  </p:cSld>
  <p:clrMapOvr>
    <a:masterClrMapping/>
  </p:clrMapOvr>
  <p:transition xmlns:p14="http://schemas.microsoft.com/office/powerpoint/2010/mai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23301" y="129983"/>
            <a:ext cx="12668811" cy="2140397"/>
          </a:xfrm>
          <a:prstGeom prst="rect">
            <a:avLst/>
          </a:prstGeom>
          <a:noFill/>
          <a:ln>
            <a:noFill/>
          </a:ln>
          <a:effectLst/>
        </p:spPr>
        <p:txBody>
          <a:bodyPr lIns="109678" tIns="109678" rIns="109678" bIns="109678" anchor="ctr"/>
          <a:lstStyle/>
          <a:p>
            <a:pPr defTabSz="1096675">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763256" y="292290"/>
            <a:ext cx="2533892" cy="1970101"/>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494472" y="2934655"/>
            <a:ext cx="11097103" cy="2289857"/>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40" indent="0" algn="ctr">
              <a:buNone/>
              <a:defRPr>
                <a:solidFill>
                  <a:schemeClr val="tx1">
                    <a:tint val="75000"/>
                  </a:schemeClr>
                </a:solidFill>
              </a:defRPr>
            </a:lvl2pPr>
            <a:lvl3pPr marL="1096675" indent="0" algn="ctr">
              <a:buNone/>
              <a:defRPr>
                <a:solidFill>
                  <a:schemeClr val="tx1">
                    <a:tint val="75000"/>
                  </a:schemeClr>
                </a:solidFill>
              </a:defRPr>
            </a:lvl3pPr>
            <a:lvl4pPr marL="1645014" indent="0" algn="ctr">
              <a:buNone/>
              <a:defRPr>
                <a:solidFill>
                  <a:schemeClr val="tx1">
                    <a:tint val="75000"/>
                  </a:schemeClr>
                </a:solidFill>
              </a:defRPr>
            </a:lvl4pPr>
            <a:lvl5pPr marL="2193356" indent="0" algn="ctr">
              <a:buNone/>
              <a:defRPr>
                <a:solidFill>
                  <a:schemeClr val="tx1">
                    <a:tint val="75000"/>
                  </a:schemeClr>
                </a:solidFill>
              </a:defRPr>
            </a:lvl5pPr>
            <a:lvl6pPr marL="2741702" indent="0" algn="ctr">
              <a:buNone/>
              <a:defRPr>
                <a:solidFill>
                  <a:schemeClr val="tx1">
                    <a:tint val="75000"/>
                  </a:schemeClr>
                </a:solidFill>
              </a:defRPr>
            </a:lvl6pPr>
            <a:lvl7pPr marL="3290027" indent="0" algn="ctr">
              <a:buNone/>
              <a:defRPr>
                <a:solidFill>
                  <a:schemeClr val="tx1">
                    <a:tint val="75000"/>
                  </a:schemeClr>
                </a:solidFill>
              </a:defRPr>
            </a:lvl7pPr>
            <a:lvl8pPr marL="3838372" indent="0" algn="ctr">
              <a:buNone/>
              <a:defRPr>
                <a:solidFill>
                  <a:schemeClr val="tx1">
                    <a:tint val="75000"/>
                  </a:schemeClr>
                </a:solidFill>
              </a:defRPr>
            </a:lvl8pPr>
            <a:lvl9pPr marL="4386707"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2333975870"/>
      </p:ext>
    </p:extLst>
  </p:cSld>
  <p:clrMapOvr>
    <a:masterClrMapping/>
  </p:clrMapOvr>
  <p:transition xmlns:p14="http://schemas.microsoft.com/office/powerpoint/2010/mai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585037" y="1670583"/>
            <a:ext cx="13408762" cy="4811359"/>
          </a:xfrm>
          <a:prstGeom prst="rect">
            <a:avLst/>
          </a:prstGeom>
        </p:spPr>
        <p:txBody>
          <a:bodyPr lIns="82283" tIns="41143" rIns="82283" bIns="41143">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30322100"/>
      </p:ext>
    </p:extLst>
  </p:cSld>
  <p:clrMapOvr>
    <a:masterClrMapping/>
  </p:clrMapOvr>
  <p:transition xmlns:p14="http://schemas.microsoft.com/office/powerpoint/2010/mai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008994" y="2084367"/>
            <a:ext cx="12981323" cy="5022432"/>
          </a:xfrm>
          <a:prstGeom prst="rect">
            <a:avLst/>
          </a:prstGeom>
          <a:solidFill>
            <a:schemeClr val="tx2"/>
          </a:solidFill>
          <a:ln w="12700">
            <a:solidFill>
              <a:schemeClr val="tx2"/>
            </a:solidFill>
            <a:prstDash val="dash"/>
          </a:ln>
        </p:spPr>
        <p:txBody>
          <a:bodyPr lIns="82283" tIns="41143" rIns="82283" bIns="41143">
            <a:noAutofit/>
          </a:bodyPr>
          <a:lstStyle>
            <a:lvl1pPr marL="0" marR="0" indent="0" algn="l" defTabSz="1096675"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prstGeom prst="rect">
            <a:avLst/>
          </a:prstGeom>
          <a:solidFill>
            <a:schemeClr val="tx2"/>
          </a:solidFill>
        </p:spPr>
        <p:txBody>
          <a:bodyPr lIns="82283" tIns="41148" rIns="82292" bIns="41148"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015097" y="2905664"/>
            <a:ext cx="12978765" cy="501491"/>
          </a:xfrm>
          <a:prstGeom prst="rect">
            <a:avLst/>
          </a:prstGeom>
          <a:solidFill>
            <a:schemeClr val="accent1">
              <a:alpha val="60000"/>
            </a:schemeClr>
          </a:solidFill>
          <a:ln>
            <a:solidFill>
              <a:schemeClr val="accent1">
                <a:lumMod val="75000"/>
              </a:schemeClr>
            </a:solidFill>
          </a:ln>
        </p:spPr>
        <p:txBody>
          <a:bodyPr lIns="82292" tIns="41148" rIns="82292" bIns="41148" anchor="ctr">
            <a:noAutofit/>
          </a:bodyPr>
          <a:lstStyle>
            <a:lvl1pPr algn="l">
              <a:defRPr sz="39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300"/>
            </a:lvl1pPr>
          </a:lstStyle>
          <a:p>
            <a:r>
              <a:rPr lang="en-US"/>
              <a:t>Click to edit Master title style</a:t>
            </a:r>
            <a:endParaRPr lang="en-US" dirty="0"/>
          </a:p>
        </p:txBody>
      </p:sp>
    </p:spTree>
    <p:extLst>
      <p:ext uri="{BB962C8B-B14F-4D97-AF65-F5344CB8AC3E}">
        <p14:creationId xmlns:p14="http://schemas.microsoft.com/office/powerpoint/2010/main" val="228331164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32"/>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986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42930" y="1203010"/>
            <a:ext cx="371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48640" y="274352"/>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1902379"/>
            <a:ext cx="12981323" cy="5356450"/>
          </a:xfrm>
          <a:prstGeom prst="rect">
            <a:avLst/>
          </a:prstGeom>
          <a:ln w="12700">
            <a:solidFill>
              <a:schemeClr val="tx2"/>
            </a:solidFill>
            <a:prstDash val="dash"/>
          </a:ln>
        </p:spPr>
        <p:txBody>
          <a:bodyPr lIns="82283" tIns="41143" rIns="82283" bIns="41143">
            <a:normAutofit/>
          </a:bodyPr>
          <a:lstStyle>
            <a:lvl1pPr marL="0" marR="0" indent="0" algn="l" defTabSz="1096675"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vl2pPr>
              <a:defRPr sz="2900"/>
            </a:lvl2pPr>
            <a:lvl3pPr>
              <a:defRPr sz="2900"/>
            </a:lvl3pPr>
            <a:lvl4pPr>
              <a:defRPr sz="2900"/>
            </a:lvl4pPr>
            <a:lvl5pPr>
              <a:defRPr sz="2900"/>
            </a:lvl5pPr>
          </a:lstStyle>
          <a:p>
            <a:pPr lvl="0"/>
            <a:r>
              <a:rPr lang="en-US" dirty="0"/>
              <a:t>SOURCE</a:t>
            </a:r>
          </a:p>
        </p:txBody>
      </p:sp>
      <p:sp>
        <p:nvSpPr>
          <p:cNvPr id="5" name="Text Placeholder 4"/>
          <p:cNvSpPr>
            <a:spLocks noGrp="1"/>
          </p:cNvSpPr>
          <p:nvPr>
            <p:ph type="body" sz="quarter" idx="11" hasCustomPrompt="1"/>
          </p:nvPr>
        </p:nvSpPr>
        <p:spPr>
          <a:xfrm>
            <a:off x="1008996" y="1203444"/>
            <a:ext cx="12980275" cy="509752"/>
          </a:xfrm>
          <a:prstGeom prst="rect">
            <a:avLst/>
          </a:prstGeom>
          <a:solidFill>
            <a:schemeClr val="bg1">
              <a:lumMod val="85000"/>
              <a:alpha val="50000"/>
            </a:schemeClr>
          </a:solidFill>
        </p:spPr>
        <p:txBody>
          <a:bodyPr lIns="82283" tIns="41148" rIns="82292" bIns="82283" anchor="ctr" anchorCtr="0">
            <a:noAutofit/>
          </a:bodyPr>
          <a:lstStyle>
            <a:lvl1pPr marL="0" indent="0">
              <a:buNone/>
              <a:defRPr sz="25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012001" y="3184479"/>
            <a:ext cx="12963847" cy="593105"/>
          </a:xfrm>
          <a:prstGeom prst="rect">
            <a:avLst/>
          </a:prstGeom>
          <a:solidFill>
            <a:srgbClr val="FF0000">
              <a:alpha val="25000"/>
            </a:srgbClr>
          </a:solidFill>
        </p:spPr>
        <p:txBody>
          <a:bodyPr lIns="82292" tIns="41148" rIns="82283" bIns="534672">
            <a:noAutofit/>
          </a:bodyPr>
          <a:lstStyle>
            <a:lvl1pPr marL="0" indent="0" algn="r">
              <a:buFontTx/>
              <a:buNone/>
              <a:defRPr sz="39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021539" y="3786291"/>
            <a:ext cx="12963847" cy="563880"/>
          </a:xfrm>
          <a:prstGeom prst="rect">
            <a:avLst/>
          </a:prstGeom>
          <a:solidFill>
            <a:srgbClr val="008000">
              <a:alpha val="25000"/>
            </a:srgbClr>
          </a:solidFill>
        </p:spPr>
        <p:txBody>
          <a:bodyPr lIns="82292" tIns="41148" rIns="82283" bIns="534672">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38944817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2712378" y="3768404"/>
            <a:ext cx="9875520" cy="461608"/>
          </a:xfrm>
        </p:spPr>
        <p:txBody>
          <a:bodyPr lIns="82283" tIns="82283" rIns="82283" bIns="82283">
            <a:spAutoFit/>
          </a:bodyPr>
          <a:lstStyle>
            <a:lvl1pPr marL="0" indent="0">
              <a:buNone/>
              <a:defRPr sz="1900" b="0" baseline="0">
                <a:solidFill>
                  <a:schemeClr val="accent3">
                    <a:lumMod val="50000"/>
                  </a:schemeClr>
                </a:solidFill>
              </a:defRPr>
            </a:lvl1pPr>
            <a:lvl2pPr marL="277979" indent="0">
              <a:buNone/>
              <a:defRPr sz="1900" b="1"/>
            </a:lvl2pPr>
            <a:lvl3pPr marL="548358" indent="0">
              <a:buNone/>
              <a:defRPr sz="1900" b="1"/>
            </a:lvl3pPr>
            <a:lvl4pPr marL="755887" indent="0">
              <a:buNone/>
              <a:defRPr sz="1900" b="1"/>
            </a:lvl4pPr>
            <a:lvl5pPr marL="961545" indent="0">
              <a:buNone/>
              <a:defRPr sz="19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4132804"/>
      </p:ext>
    </p:extLst>
  </p:cSld>
  <p:clrMapOvr>
    <a:masterClrMapping/>
  </p:clrMapOvr>
  <p:transition xmlns:p14="http://schemas.microsoft.com/office/powerpoint/2010/mai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585037" y="1670583"/>
            <a:ext cx="13408762" cy="4811359"/>
          </a:xfrm>
        </p:spPr>
        <p:txBody>
          <a:bodyPr>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00938139"/>
      </p:ext>
    </p:extLst>
  </p:cSld>
  <p:clrMapOvr>
    <a:masterClrMapping/>
  </p:clrMapOvr>
  <p:transition xmlns:p14="http://schemas.microsoft.com/office/powerpoint/2010/mai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008994" y="2084367"/>
            <a:ext cx="12981323" cy="5022432"/>
          </a:xfrm>
          <a:solidFill>
            <a:schemeClr val="tx2"/>
          </a:solidFill>
          <a:ln w="12700">
            <a:solidFill>
              <a:schemeClr val="tx2"/>
            </a:solidFill>
            <a:prstDash val="dash"/>
          </a:ln>
        </p:spPr>
        <p:txBody>
          <a:bodyPr lIns="82283" tIns="41143" rIns="82283" bIns="41143">
            <a:noAutofit/>
          </a:bodyPr>
          <a:lstStyle>
            <a:lvl1pPr marL="0" marR="0" indent="0" algn="l" defTabSz="1096664"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solidFill>
            <a:schemeClr val="tx2"/>
          </a:solidFill>
        </p:spPr>
        <p:txBody>
          <a:bodyPr lIns="82283"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015097" y="2905664"/>
            <a:ext cx="12978765" cy="501491"/>
          </a:xfrm>
          <a:solidFill>
            <a:schemeClr val="accent1">
              <a:alpha val="60000"/>
            </a:schemeClr>
          </a:solidFill>
          <a:ln>
            <a:solidFill>
              <a:schemeClr val="accent1">
                <a:lumMod val="75000"/>
              </a:schemeClr>
            </a:solidFill>
          </a:ln>
        </p:spPr>
        <p:txBody>
          <a:bodyPr anchor="ctr">
            <a:noAutofit/>
          </a:bodyPr>
          <a:lstStyle>
            <a:lvl1pPr algn="l">
              <a:defRPr sz="39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300"/>
            </a:lvl1pPr>
          </a:lstStyle>
          <a:p>
            <a:r>
              <a:rPr lang="en-US"/>
              <a:t>Click to edit Master title style</a:t>
            </a:r>
            <a:endParaRPr lang="en-US" dirty="0"/>
          </a:p>
        </p:txBody>
      </p:sp>
    </p:spTree>
    <p:extLst>
      <p:ext uri="{BB962C8B-B14F-4D97-AF65-F5344CB8AC3E}">
        <p14:creationId xmlns:p14="http://schemas.microsoft.com/office/powerpoint/2010/main" val="41534277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53"/>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solidFill>
            <a:schemeClr val="tx2"/>
          </a:solidFill>
          <a:ln w="12700">
            <a:solidFill>
              <a:schemeClr val="tx2"/>
            </a:solidFill>
            <a:prstDash val="dash"/>
          </a:ln>
        </p:spPr>
        <p:txBody>
          <a:bodyPr lIns="82283" tIns="41143" rIns="82283" bIns="41143">
            <a:normAutofit/>
          </a:bodyPr>
          <a:lstStyle>
            <a:lvl1pPr marL="0" marR="0" indent="0" algn="l" defTabSz="1096664" rtl="0" eaLnBrk="1" fontAlgn="auto" latinLnBrk="0" hangingPunct="1">
              <a:lnSpc>
                <a:spcPct val="100000"/>
              </a:lnSpc>
              <a:spcBef>
                <a:spcPts val="720"/>
              </a:spcBef>
              <a:spcAft>
                <a:spcPts val="0"/>
              </a:spcAft>
              <a:buClrTx/>
              <a:buSzPct val="90000"/>
              <a:buFont typeface="Wingdings" charset="0"/>
              <a:buNone/>
              <a:tabLst/>
              <a:defRPr sz="25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548929" y="4499879"/>
            <a:ext cx="13441400" cy="2592693"/>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6586020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21457" y="1290162"/>
            <a:ext cx="632936" cy="484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548640" y="274353"/>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2084367"/>
            <a:ext cx="12981323" cy="5022432"/>
          </a:xfrm>
          <a:solidFill>
            <a:schemeClr val="accent4">
              <a:lumMod val="50000"/>
            </a:schemeClr>
          </a:solidFill>
          <a:ln w="12700">
            <a:solidFill>
              <a:schemeClr val="tx2"/>
            </a:solidFill>
            <a:prstDash val="dash"/>
          </a:ln>
        </p:spPr>
        <p:txBody>
          <a:bodyPr lIns="82283" tIns="41143" rIns="82283" bIns="41143">
            <a:noAutofit/>
          </a:bodyPr>
          <a:lstStyle>
            <a:lvl1pPr marL="0" marR="0" indent="0" algn="l" defTabSz="1096664" rtl="0" eaLnBrk="1" fontAlgn="auto" latinLnBrk="0" hangingPunct="1">
              <a:lnSpc>
                <a:spcPct val="100000"/>
              </a:lnSpc>
              <a:spcBef>
                <a:spcPts val="720"/>
              </a:spcBef>
              <a:spcAft>
                <a:spcPts val="0"/>
              </a:spcAft>
              <a:buClrTx/>
              <a:buSzPct val="90000"/>
              <a:buFont typeface="Arial" pitchFamily="34" charset="0"/>
              <a:buNone/>
              <a:tabLst/>
              <a:defRPr sz="25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008996" y="1203435"/>
            <a:ext cx="12980275" cy="656807"/>
          </a:xfrm>
          <a:solidFill>
            <a:schemeClr val="accent4">
              <a:lumMod val="50000"/>
            </a:schemeClr>
          </a:solidFill>
        </p:spPr>
        <p:txBody>
          <a:bodyPr lIns="82283" anchor="ctr" anchorCtr="0">
            <a:noAutofit/>
          </a:bodyPr>
          <a:lstStyle>
            <a:lvl1pPr marL="0" indent="0">
              <a:lnSpc>
                <a:spcPct val="100000"/>
              </a:lnSpc>
              <a:buNone/>
              <a:defRPr sz="25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015097" y="2905664"/>
            <a:ext cx="12978765" cy="501491"/>
          </a:xfrm>
          <a:solidFill>
            <a:schemeClr val="accent1">
              <a:alpha val="60000"/>
            </a:schemeClr>
          </a:solidFill>
          <a:ln>
            <a:solidFill>
              <a:schemeClr val="accent1">
                <a:lumMod val="75000"/>
              </a:schemeClr>
            </a:solidFill>
          </a:ln>
        </p:spPr>
        <p:txBody>
          <a:bodyPr anchor="ctr">
            <a:noAutofit/>
          </a:bodyPr>
          <a:lstStyle>
            <a:lvl1pPr algn="l">
              <a:defRPr sz="39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339612667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53"/>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solidFill>
            <a:schemeClr val="accent4">
              <a:lumMod val="50000"/>
            </a:schemeClr>
          </a:solidFill>
          <a:ln w="12700">
            <a:solidFill>
              <a:schemeClr val="tx2"/>
            </a:solidFill>
            <a:prstDash val="dash"/>
          </a:ln>
        </p:spPr>
        <p:txBody>
          <a:bodyPr lIns="82283" tIns="41143" rIns="82283" bIns="41143">
            <a:normAutofit/>
          </a:bodyPr>
          <a:lstStyle>
            <a:lvl1pPr marL="0" marR="0" indent="0" algn="l" defTabSz="1096664" rtl="0" eaLnBrk="1" fontAlgn="auto" latinLnBrk="0" hangingPunct="1">
              <a:lnSpc>
                <a:spcPct val="100000"/>
              </a:lnSpc>
              <a:spcBef>
                <a:spcPts val="720"/>
              </a:spcBef>
              <a:spcAft>
                <a:spcPts val="0"/>
              </a:spcAft>
              <a:buClrTx/>
              <a:buSzPct val="90000"/>
              <a:buFont typeface="Arial" pitchFamily="34" charset="0"/>
              <a:buNone/>
              <a:tabLst/>
              <a:defRPr sz="29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548929" y="4499879"/>
            <a:ext cx="13441400" cy="2592693"/>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733065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42930" y="1203010"/>
            <a:ext cx="3714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548640" y="274353"/>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008994" y="1902379"/>
            <a:ext cx="12981323" cy="5356450"/>
          </a:xfrm>
          <a:ln w="12700">
            <a:solidFill>
              <a:schemeClr val="tx2"/>
            </a:solidFill>
            <a:prstDash val="dash"/>
          </a:ln>
        </p:spPr>
        <p:txBody>
          <a:bodyPr lIns="82283" tIns="41143" rIns="82283" bIns="41143">
            <a:normAutofit/>
          </a:bodyPr>
          <a:lstStyle>
            <a:lvl1pPr marL="0" marR="0" indent="0" algn="l" defTabSz="1096664"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vl2pPr>
              <a:defRPr sz="2900"/>
            </a:lvl2pPr>
            <a:lvl3pPr>
              <a:defRPr sz="2900"/>
            </a:lvl3pPr>
            <a:lvl4pPr>
              <a:defRPr sz="2900"/>
            </a:lvl4pPr>
            <a:lvl5pPr>
              <a:defRPr sz="2900"/>
            </a:lvl5pPr>
          </a:lstStyle>
          <a:p>
            <a:pPr lvl="0"/>
            <a:r>
              <a:rPr lang="en-US" dirty="0"/>
              <a:t>SOURCE</a:t>
            </a:r>
          </a:p>
        </p:txBody>
      </p:sp>
      <p:sp>
        <p:nvSpPr>
          <p:cNvPr id="5" name="Text Placeholder 4"/>
          <p:cNvSpPr>
            <a:spLocks noGrp="1"/>
          </p:cNvSpPr>
          <p:nvPr>
            <p:ph type="body" sz="quarter" idx="11" hasCustomPrompt="1"/>
          </p:nvPr>
        </p:nvSpPr>
        <p:spPr>
          <a:xfrm>
            <a:off x="1008996" y="1203444"/>
            <a:ext cx="12980275" cy="509752"/>
          </a:xfrm>
          <a:solidFill>
            <a:schemeClr val="bg1">
              <a:lumMod val="85000"/>
              <a:alpha val="50000"/>
            </a:schemeClr>
          </a:solidFill>
        </p:spPr>
        <p:txBody>
          <a:bodyPr lIns="82283" bIns="82283" anchor="ctr" anchorCtr="0">
            <a:noAutofit/>
          </a:bodyPr>
          <a:lstStyle>
            <a:lvl1pPr marL="0" indent="0">
              <a:buNone/>
              <a:defRPr sz="25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012001" y="3184479"/>
            <a:ext cx="12963847" cy="593105"/>
          </a:xfrm>
          <a:solidFill>
            <a:srgbClr val="FF0000">
              <a:alpha val="25000"/>
            </a:srgbClr>
          </a:solidFill>
        </p:spPr>
        <p:txBody>
          <a:bodyPr rIns="82283" bIns="534667">
            <a:noAutofit/>
          </a:bodyPr>
          <a:lstStyle>
            <a:lvl1pPr marL="0" indent="0" algn="r">
              <a:buFontTx/>
              <a:buNone/>
              <a:defRPr sz="39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021539" y="3786291"/>
            <a:ext cx="12963847" cy="563880"/>
          </a:xfrm>
          <a:solidFill>
            <a:srgbClr val="008000">
              <a:alpha val="25000"/>
            </a:srgbClr>
          </a:solidFill>
        </p:spPr>
        <p:txBody>
          <a:bodyPr rIns="82283" bIns="534667">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268885254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53"/>
            <a:ext cx="13441680" cy="744819"/>
          </a:xfrm>
        </p:spPr>
        <p:txBody>
          <a:bodyPr/>
          <a:lstStyle>
            <a:lvl1pPr>
              <a:defRPr sz="53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2" y="1213482"/>
            <a:ext cx="13441396" cy="6025229"/>
          </a:xfrm>
          <a:ln w="12700">
            <a:solidFill>
              <a:schemeClr val="tx2"/>
            </a:solidFill>
            <a:prstDash val="dash"/>
          </a:ln>
        </p:spPr>
        <p:txBody>
          <a:bodyPr lIns="82283" tIns="41143" rIns="82283" bIns="41143">
            <a:normAutofit/>
          </a:bodyPr>
          <a:lstStyle>
            <a:lvl1pPr marL="0" marR="0" indent="0" algn="l" defTabSz="1096664" rtl="0" eaLnBrk="1" fontAlgn="auto" latinLnBrk="0" hangingPunct="1">
              <a:lnSpc>
                <a:spcPct val="100000"/>
              </a:lnSpc>
              <a:spcBef>
                <a:spcPts val="720"/>
              </a:spcBef>
              <a:spcAft>
                <a:spcPts val="0"/>
              </a:spcAft>
              <a:buClrTx/>
              <a:buSzPct val="90000"/>
              <a:buFont typeface="Arial" pitchFamily="34" charset="0"/>
              <a:buNone/>
              <a:tabLst/>
              <a:defRPr sz="25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549756" y="2498308"/>
            <a:ext cx="13433320" cy="593105"/>
          </a:xfrm>
          <a:solidFill>
            <a:srgbClr val="FF0000">
              <a:alpha val="25000"/>
            </a:srgbClr>
          </a:solidFill>
        </p:spPr>
        <p:txBody>
          <a:bodyPr rIns="82283" bIns="534667">
            <a:noAutofit/>
          </a:bodyPr>
          <a:lstStyle>
            <a:lvl1pPr marL="0" indent="0" algn="r">
              <a:buFontTx/>
              <a:buNone/>
              <a:defRPr sz="39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559296" y="3100113"/>
            <a:ext cx="13433320" cy="563880"/>
          </a:xfrm>
          <a:solidFill>
            <a:srgbClr val="008000">
              <a:alpha val="25000"/>
            </a:srgbClr>
          </a:solidFill>
        </p:spPr>
        <p:txBody>
          <a:bodyPr rIns="82283" bIns="534667">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59096326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53"/>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57" y="1213449"/>
            <a:ext cx="6579843" cy="6010576"/>
          </a:xfrm>
          <a:ln w="12700">
            <a:solidFill>
              <a:schemeClr val="tx2"/>
            </a:solidFill>
            <a:prstDash val="dash"/>
          </a:ln>
        </p:spPr>
        <p:txBody>
          <a:bodyPr lIns="82283" tIns="41143" rIns="82283" bIns="41143">
            <a:normAutofit/>
          </a:bodyPr>
          <a:lstStyle>
            <a:lvl1pPr marL="0" marR="0" indent="0" algn="l" defTabSz="1096664"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7410450" y="1213449"/>
            <a:ext cx="6579872" cy="6010576"/>
          </a:xfrm>
        </p:spPr>
        <p:txBody>
          <a:bodyPr>
            <a:noAutofit/>
          </a:bodyPr>
          <a:lstStyle>
            <a:lvl1pPr>
              <a:defRPr sz="2900"/>
            </a:lvl1pPr>
            <a:lvl2pPr>
              <a:defRPr sz="2500"/>
            </a:lvl2pPr>
            <a:lvl3pPr>
              <a:defRPr sz="2300"/>
            </a:lvl3pPr>
            <a:lvl4pPr>
              <a:defRPr sz="1800"/>
            </a:lvl4pPr>
            <a:lvl5pPr>
              <a:defRPr sz="29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561977" y="2498308"/>
            <a:ext cx="6553200" cy="593105"/>
          </a:xfrm>
          <a:solidFill>
            <a:srgbClr val="FF0000">
              <a:alpha val="25000"/>
            </a:srgbClr>
          </a:solidFill>
        </p:spPr>
        <p:txBody>
          <a:bodyPr rIns="82283" bIns="534667">
            <a:noAutofit/>
          </a:bodyPr>
          <a:lstStyle>
            <a:lvl1pPr marL="0" indent="0" algn="r">
              <a:buFontTx/>
              <a:buNone/>
              <a:defRPr sz="39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559288" y="3100113"/>
            <a:ext cx="6555888" cy="563880"/>
          </a:xfrm>
          <a:solidFill>
            <a:srgbClr val="008000">
              <a:alpha val="25000"/>
            </a:srgbClr>
          </a:solidFill>
        </p:spPr>
        <p:txBody>
          <a:bodyPr rIns="82283" bIns="534667">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214443830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descr="Habitat_Regular_Chef.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426480" y="965864"/>
            <a:ext cx="9768298" cy="4316758"/>
          </a:xfrm>
          <a:prstGeom prst="rect">
            <a:avLst/>
          </a:prstGeom>
        </p:spPr>
      </p:pic>
      <p:sp>
        <p:nvSpPr>
          <p:cNvPr id="4" name="Title 1"/>
          <p:cNvSpPr>
            <a:spLocks noGrp="1"/>
          </p:cNvSpPr>
          <p:nvPr>
            <p:ph type="ctrTitle"/>
          </p:nvPr>
        </p:nvSpPr>
        <p:spPr bwMode="white">
          <a:xfrm>
            <a:off x="2319257" y="623772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19257" y="7097055"/>
            <a:ext cx="9875520" cy="504709"/>
          </a:xfrm>
        </p:spPr>
        <p:txBody>
          <a:bodyPr wrap="square" lIns="82274" tIns="82274" rIns="82274" bIns="82274">
            <a:spAutoFit/>
          </a:bodyPr>
          <a:lstStyle>
            <a:lvl1pPr marL="0" indent="0" algn="ctr">
              <a:lnSpc>
                <a:spcPct val="90000"/>
              </a:lnSpc>
              <a:spcBef>
                <a:spcPts val="0"/>
              </a:spcBef>
              <a:buNone/>
              <a:defRPr sz="2400" baseline="0">
                <a:solidFill>
                  <a:srgbClr val="435464"/>
                </a:solidFill>
              </a:defRPr>
            </a:lvl1pPr>
            <a:lvl2pPr marL="548295" indent="0" algn="ctr">
              <a:buNone/>
              <a:defRPr>
                <a:solidFill>
                  <a:schemeClr val="tx1">
                    <a:tint val="75000"/>
                  </a:schemeClr>
                </a:solidFill>
              </a:defRPr>
            </a:lvl2pPr>
            <a:lvl3pPr marL="1096588" indent="0" algn="ctr">
              <a:buNone/>
              <a:defRPr>
                <a:solidFill>
                  <a:schemeClr val="tx1">
                    <a:tint val="75000"/>
                  </a:schemeClr>
                </a:solidFill>
              </a:defRPr>
            </a:lvl3pPr>
            <a:lvl4pPr marL="1644883" indent="0" algn="ctr">
              <a:buNone/>
              <a:defRPr>
                <a:solidFill>
                  <a:schemeClr val="tx1">
                    <a:tint val="75000"/>
                  </a:schemeClr>
                </a:solidFill>
              </a:defRPr>
            </a:lvl4pPr>
            <a:lvl5pPr marL="2193182" indent="0" algn="ctr">
              <a:buNone/>
              <a:defRPr>
                <a:solidFill>
                  <a:schemeClr val="tx1">
                    <a:tint val="75000"/>
                  </a:schemeClr>
                </a:solidFill>
              </a:defRPr>
            </a:lvl5pPr>
            <a:lvl6pPr marL="2741484" indent="0" algn="ctr">
              <a:buNone/>
              <a:defRPr>
                <a:solidFill>
                  <a:schemeClr val="tx1">
                    <a:tint val="75000"/>
                  </a:schemeClr>
                </a:solidFill>
              </a:defRPr>
            </a:lvl6pPr>
            <a:lvl7pPr marL="3289766" indent="0" algn="ctr">
              <a:buNone/>
              <a:defRPr>
                <a:solidFill>
                  <a:schemeClr val="tx1">
                    <a:tint val="75000"/>
                  </a:schemeClr>
                </a:solidFill>
              </a:defRPr>
            </a:lvl7pPr>
            <a:lvl8pPr marL="3838069" indent="0" algn="ctr">
              <a:buNone/>
              <a:defRPr>
                <a:solidFill>
                  <a:schemeClr val="tx1">
                    <a:tint val="75000"/>
                  </a:schemeClr>
                </a:solidFill>
              </a:defRPr>
            </a:lvl8pPr>
            <a:lvl9pPr marL="4386357" indent="0" algn="ctr">
              <a:buNone/>
              <a:defRPr>
                <a:solidFill>
                  <a:schemeClr val="tx1">
                    <a:tint val="75000"/>
                  </a:schemeClr>
                </a:solidFill>
              </a:defRPr>
            </a:lvl9pPr>
          </a:lstStyle>
          <a:p>
            <a:r>
              <a:rPr lang="en-US" smtClean="0"/>
              <a:t>Click to edit Master subtitle style</a:t>
            </a:r>
            <a:endParaRPr lang="en-US" dirty="0"/>
          </a:p>
        </p:txBody>
      </p:sp>
      <p:sp>
        <p:nvSpPr>
          <p:cNvPr id="6" name="Rectangle 5"/>
          <p:cNvSpPr/>
          <p:nvPr userDrawn="1"/>
        </p:nvSpPr>
        <p:spPr bwMode="auto">
          <a:xfrm>
            <a:off x="152390" y="7228094"/>
            <a:ext cx="142125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6" rIns="91436" bIns="45716" numCol="1" rtlCol="0" anchor="ctr" anchorCtr="0" compatLnSpc="1">
            <a:prstTxWarp prst="textNoShape">
              <a:avLst/>
            </a:prstTxWarp>
          </a:bodyPr>
          <a:lstStyle/>
          <a:p>
            <a:pPr algn="ctr" defTabSz="913838"/>
            <a:r>
              <a:rPr lang="en-US" sz="2400" dirty="0" smtClean="0">
                <a:gradFill>
                  <a:gsLst>
                    <a:gs pos="0">
                      <a:srgbClr val="FFFFFF"/>
                    </a:gs>
                    <a:gs pos="100000">
                      <a:srgbClr val="FFFFFF"/>
                    </a:gs>
                  </a:gsLst>
                  <a:lin ang="5400000" scaled="0"/>
                </a:gradFill>
                <a:latin typeface="Gill Sans Light"/>
                <a:cs typeface="Gill Sans Light"/>
              </a:rPr>
              <a:t> </a:t>
            </a:r>
          </a:p>
        </p:txBody>
      </p:sp>
    </p:spTree>
    <p:extLst>
      <p:ext uri="{BB962C8B-B14F-4D97-AF65-F5344CB8AC3E}">
        <p14:creationId xmlns:p14="http://schemas.microsoft.com/office/powerpoint/2010/main" val="20896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274353"/>
            <a:ext cx="13441680" cy="744819"/>
          </a:xfrm>
        </p:spPr>
        <p:txBody>
          <a:bodyPr/>
          <a:lstStyle>
            <a:lvl1pPr>
              <a:defRPr sz="53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548924" y="1213450"/>
            <a:ext cx="13441370" cy="3069736"/>
          </a:xfrm>
          <a:ln w="12700">
            <a:solidFill>
              <a:schemeClr val="tx2"/>
            </a:solidFill>
            <a:prstDash val="dash"/>
          </a:ln>
        </p:spPr>
        <p:txBody>
          <a:bodyPr lIns="82283" tIns="41143" rIns="82283" bIns="41143">
            <a:normAutofit/>
          </a:bodyPr>
          <a:lstStyle>
            <a:lvl1pPr marL="0" marR="0" indent="0" algn="l" defTabSz="1096664" rtl="0" eaLnBrk="1" fontAlgn="auto" latinLnBrk="0" hangingPunct="1">
              <a:lnSpc>
                <a:spcPct val="100000"/>
              </a:lnSpc>
              <a:spcBef>
                <a:spcPts val="720"/>
              </a:spcBef>
              <a:spcAft>
                <a:spcPts val="0"/>
              </a:spcAft>
              <a:buClrTx/>
              <a:buSzPct val="90000"/>
              <a:buFont typeface="Arial" pitchFamily="34" charset="0"/>
              <a:buNone/>
              <a:tabLst/>
              <a:defRPr sz="25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548929" y="4499880"/>
            <a:ext cx="13441400" cy="2709500"/>
          </a:xfrm>
        </p:spPr>
        <p:txBody>
          <a:bodyPr>
            <a:noAutofit/>
          </a:bodyPr>
          <a:lstStyle>
            <a:lvl1pPr>
              <a:defRPr sz="2900"/>
            </a:lvl1pPr>
            <a:lvl2pPr>
              <a:defRPr sz="2900"/>
            </a:lvl2pPr>
            <a:lvl3pPr>
              <a:defRPr sz="2900"/>
            </a:lvl3pPr>
            <a:lvl4pPr>
              <a:defRPr sz="2900"/>
            </a:lvl4pPr>
            <a:lvl5pPr>
              <a:defRPr sz="29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549757" y="2498308"/>
            <a:ext cx="13433318" cy="593105"/>
          </a:xfrm>
          <a:solidFill>
            <a:srgbClr val="FF0000">
              <a:alpha val="25000"/>
            </a:srgbClr>
          </a:solidFill>
        </p:spPr>
        <p:txBody>
          <a:bodyPr rIns="82283" bIns="534667">
            <a:noAutofit/>
          </a:bodyPr>
          <a:lstStyle>
            <a:lvl1pPr marL="0" indent="0" algn="r">
              <a:buFontTx/>
              <a:buNone/>
              <a:defRPr sz="39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559288" y="3100113"/>
            <a:ext cx="13433318" cy="563880"/>
          </a:xfrm>
          <a:solidFill>
            <a:srgbClr val="008000">
              <a:alpha val="25000"/>
            </a:srgbClr>
          </a:solidFill>
        </p:spPr>
        <p:txBody>
          <a:bodyPr rIns="82283" bIns="534667">
            <a:noAutofit/>
          </a:bodyPr>
          <a:lstStyle>
            <a:lvl1pPr marL="0" indent="0" algn="r">
              <a:buFontTx/>
              <a:buNone/>
              <a:defRPr sz="3900">
                <a:latin typeface="Courier New"/>
                <a:cs typeface="Courier New"/>
              </a:defRPr>
            </a:lvl1pPr>
          </a:lstStyle>
          <a:p>
            <a:pPr lvl="0"/>
            <a:r>
              <a:rPr lang="en-US" dirty="0"/>
              <a:t>+</a:t>
            </a:r>
          </a:p>
        </p:txBody>
      </p:sp>
    </p:spTree>
    <p:extLst>
      <p:ext uri="{BB962C8B-B14F-4D97-AF65-F5344CB8AC3E}">
        <p14:creationId xmlns:p14="http://schemas.microsoft.com/office/powerpoint/2010/main" val="323271683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7280910" cy="82296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09672" tIns="54851" rIns="109672" bIns="54851" anchor="ctr"/>
          <a:lstStyle/>
          <a:p>
            <a:pPr algn="ctr" defTabSz="1096348">
              <a:defRPr/>
            </a:pPr>
            <a:endParaRPr lang="en-US" sz="29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042059" y="498633"/>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677" tIns="109677" rIns="109677" bIns="109677"/>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307" fontAlgn="base">
              <a:spcBef>
                <a:spcPct val="0"/>
              </a:spcBef>
              <a:spcAft>
                <a:spcPct val="0"/>
              </a:spcAft>
            </a:pPr>
            <a:endParaRPr lang="en-US" sz="2900">
              <a:solidFill>
                <a:srgbClr val="3E4346"/>
              </a:solidFill>
            </a:endParaRPr>
          </a:p>
        </p:txBody>
      </p:sp>
      <p:sp>
        <p:nvSpPr>
          <p:cNvPr id="10" name="TextBox 10"/>
          <p:cNvSpPr txBox="1">
            <a:spLocks noChangeArrowheads="1"/>
          </p:cNvSpPr>
          <p:nvPr/>
        </p:nvSpPr>
        <p:spPr bwMode="white">
          <a:xfrm>
            <a:off x="7749541" y="477203"/>
            <a:ext cx="1097280" cy="1097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9677" tIns="109677" rIns="109677" bIns="109677"/>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095307" fontAlgn="base">
              <a:spcBef>
                <a:spcPct val="0"/>
              </a:spcBef>
              <a:spcAft>
                <a:spcPct val="0"/>
              </a:spcAft>
            </a:pPr>
            <a:endParaRPr lang="en-US" sz="2900">
              <a:solidFill>
                <a:srgbClr val="3E4346"/>
              </a:solidFill>
            </a:endParaRPr>
          </a:p>
        </p:txBody>
      </p:sp>
      <p:cxnSp>
        <p:nvCxnSpPr>
          <p:cNvPr id="11" name="Straight Connector 10"/>
          <p:cNvCxnSpPr/>
          <p:nvPr/>
        </p:nvCxnSpPr>
        <p:spPr>
          <a:xfrm flipV="1">
            <a:off x="555784" y="1054420"/>
            <a:ext cx="6580823" cy="857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7412360" y="1061565"/>
            <a:ext cx="6577965" cy="142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551242" y="1222981"/>
            <a:ext cx="6579872" cy="6001045"/>
          </a:xfrm>
        </p:spPr>
        <p:txBody>
          <a:bodyPr lIns="82283" tIns="82283">
            <a:normAutofit/>
          </a:bodyPr>
          <a:lstStyle>
            <a:lvl1pPr>
              <a:defRPr sz="2900"/>
            </a:lvl1pPr>
            <a:lvl2pPr>
              <a:defRPr sz="2500"/>
            </a:lvl2pPr>
            <a:lvl3pPr>
              <a:defRPr sz="2300"/>
            </a:lvl3pPr>
            <a:lvl4pPr>
              <a:defRPr sz="2900"/>
            </a:lvl4pPr>
            <a:lvl5pPr>
              <a:defRPr sz="29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7410450" y="1213482"/>
            <a:ext cx="6579872" cy="5995923"/>
          </a:xfrm>
        </p:spPr>
        <p:txBody>
          <a:bodyPr lIns="82283" tIns="82283">
            <a:normAutofit/>
          </a:bodyPr>
          <a:lstStyle>
            <a:lvl1pPr>
              <a:defRPr sz="2900"/>
            </a:lvl1pPr>
            <a:lvl2pPr>
              <a:defRPr sz="2500"/>
            </a:lvl2pPr>
            <a:lvl3pPr>
              <a:defRPr sz="2300"/>
            </a:lvl3pPr>
            <a:lvl4pPr>
              <a:defRPr sz="2900"/>
            </a:lvl4pPr>
            <a:lvl5pPr>
              <a:defRPr sz="29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34029" y="241216"/>
            <a:ext cx="6638925" cy="752476"/>
          </a:xfrm>
        </p:spPr>
        <p:txBody>
          <a:bodyPr anchor="ctr">
            <a:noAutofit/>
          </a:bodyPr>
          <a:lstStyle>
            <a:lvl1pPr marL="0" indent="0" algn="ctr">
              <a:buFontTx/>
              <a:buNone/>
              <a:defRPr sz="53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7384282" y="233592"/>
            <a:ext cx="6638925" cy="752476"/>
          </a:xfrm>
        </p:spPr>
        <p:txBody>
          <a:bodyPr anchor="ctr">
            <a:noAutofit/>
          </a:bodyPr>
          <a:lstStyle>
            <a:lvl1pPr marL="0" indent="0" algn="ctr">
              <a:buFontTx/>
              <a:buNone/>
              <a:defRPr sz="53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11713118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7348063"/>
            <a:ext cx="14630400" cy="32861"/>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43494" y="1625918"/>
            <a:ext cx="4543426" cy="4466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959621"/>
      </p:ext>
    </p:extLst>
  </p:cSld>
  <p:clrMapOvr>
    <a:masterClrMapping/>
  </p:clrMapOvr>
  <p:transition xmlns:p14="http://schemas.microsoft.com/office/powerpoint/2010/mai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23271" y="129984"/>
            <a:ext cx="10398857" cy="2140397"/>
          </a:xfrm>
          <a:prstGeom prst="rect">
            <a:avLst/>
          </a:prstGeom>
          <a:noFill/>
          <a:ln>
            <a:noFill/>
          </a:ln>
          <a:effectLst/>
        </p:spPr>
        <p:txBody>
          <a:bodyPr lIns="109677" tIns="109677" rIns="109677" bIns="109677" anchor="ctr"/>
          <a:lstStyle/>
          <a:p>
            <a:pPr defTabSz="109666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07489" y="292291"/>
            <a:ext cx="2445432" cy="1970101"/>
          </a:xfrm>
          <a:prstGeom prst="rect">
            <a:avLst/>
          </a:prstGeom>
        </p:spPr>
      </p:pic>
      <p:sp>
        <p:nvSpPr>
          <p:cNvPr id="6" name="Title 1"/>
          <p:cNvSpPr>
            <a:spLocks noGrp="1"/>
          </p:cNvSpPr>
          <p:nvPr>
            <p:ph type="ctrTitle" hasCustomPrompt="1"/>
          </p:nvPr>
        </p:nvSpPr>
        <p:spPr bwMode="white">
          <a:xfrm>
            <a:off x="1504506" y="2065166"/>
            <a:ext cx="11087101" cy="767442"/>
          </a:xfrm>
        </p:spPr>
        <p:txBody>
          <a:bodyPr lIns="82283" tIns="82283" rIns="82283" bIns="82283" anchor="ctr"/>
          <a:lstStyle>
            <a:lvl1pPr>
              <a:lnSpc>
                <a:spcPct val="90000"/>
              </a:lnSpc>
              <a:defRPr sz="58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504506" y="2944687"/>
            <a:ext cx="11087101" cy="3011779"/>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35" indent="0" algn="ctr">
              <a:buNone/>
              <a:defRPr>
                <a:solidFill>
                  <a:schemeClr val="tx1">
                    <a:tint val="75000"/>
                  </a:schemeClr>
                </a:solidFill>
              </a:defRPr>
            </a:lvl2pPr>
            <a:lvl3pPr marL="1096664" indent="0" algn="ctr">
              <a:buNone/>
              <a:defRPr>
                <a:solidFill>
                  <a:schemeClr val="tx1">
                    <a:tint val="75000"/>
                  </a:schemeClr>
                </a:solidFill>
              </a:defRPr>
            </a:lvl3pPr>
            <a:lvl4pPr marL="1644998" indent="0" algn="ctr">
              <a:buNone/>
              <a:defRPr>
                <a:solidFill>
                  <a:schemeClr val="tx1">
                    <a:tint val="75000"/>
                  </a:schemeClr>
                </a:solidFill>
              </a:defRPr>
            </a:lvl4pPr>
            <a:lvl5pPr marL="2193334" indent="0" algn="ctr">
              <a:buNone/>
              <a:defRPr>
                <a:solidFill>
                  <a:schemeClr val="tx1">
                    <a:tint val="75000"/>
                  </a:schemeClr>
                </a:solidFill>
              </a:defRPr>
            </a:lvl5pPr>
            <a:lvl6pPr marL="2741675" indent="0" algn="ctr">
              <a:buNone/>
              <a:defRPr>
                <a:solidFill>
                  <a:schemeClr val="tx1">
                    <a:tint val="75000"/>
                  </a:schemeClr>
                </a:solidFill>
              </a:defRPr>
            </a:lvl6pPr>
            <a:lvl7pPr marL="3289994" indent="0" algn="ctr">
              <a:buNone/>
              <a:defRPr>
                <a:solidFill>
                  <a:schemeClr val="tx1">
                    <a:tint val="75000"/>
                  </a:schemeClr>
                </a:solidFill>
              </a:defRPr>
            </a:lvl7pPr>
            <a:lvl8pPr marL="3838334" indent="0" algn="ctr">
              <a:buNone/>
              <a:defRPr>
                <a:solidFill>
                  <a:schemeClr val="tx1">
                    <a:tint val="75000"/>
                  </a:schemeClr>
                </a:solidFill>
              </a:defRPr>
            </a:lvl8pPr>
            <a:lvl9pPr marL="438666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371694079"/>
      </p:ext>
    </p:extLst>
  </p:cSld>
  <p:clrMapOvr>
    <a:masterClrMapping/>
  </p:clrMapOvr>
  <p:transition xmlns:p14="http://schemas.microsoft.com/office/powerpoint/2010/mai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7348546"/>
            <a:ext cx="14630400" cy="32274"/>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9586808" y="10424165"/>
            <a:ext cx="289560" cy="59093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0474" fontAlgn="base">
              <a:spcBef>
                <a:spcPct val="0"/>
              </a:spcBef>
              <a:spcAft>
                <a:spcPct val="0"/>
              </a:spcAft>
            </a:pPr>
            <a:fld id="{81D60167-4931-47E6-BA6A-407CBD079E47}" type="slidenum">
              <a:rPr lang="en-US" sz="1900" smtClean="0">
                <a:solidFill>
                  <a:srgbClr val="3E4346"/>
                </a:solidFill>
              </a:rPr>
              <a:pPr marL="30474" fontAlgn="base">
                <a:spcBef>
                  <a:spcPct val="0"/>
                </a:spcBef>
                <a:spcAft>
                  <a:spcPct val="0"/>
                </a:spcAft>
              </a:pPr>
              <a:t>‹#›</a:t>
            </a:fld>
            <a:endParaRPr lang="en-US" sz="1900" dirty="0">
              <a:solidFill>
                <a:srgbClr val="3E4346"/>
              </a:solidFill>
            </a:endParaRPr>
          </a:p>
        </p:txBody>
      </p:sp>
      <p:sp>
        <p:nvSpPr>
          <p:cNvPr id="12" name="object 41"/>
          <p:cNvSpPr txBox="1">
            <a:spLocks/>
          </p:cNvSpPr>
          <p:nvPr userDrawn="1"/>
        </p:nvSpPr>
        <p:spPr>
          <a:xfrm>
            <a:off x="9387840" y="10424162"/>
            <a:ext cx="640080" cy="29540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0474" fontAlgn="base">
              <a:spcBef>
                <a:spcPct val="0"/>
              </a:spcBef>
              <a:spcAft>
                <a:spcPct val="0"/>
              </a:spcAft>
            </a:pPr>
            <a:r>
              <a:rPr lang="en-US" sz="1900" dirty="0">
                <a:solidFill>
                  <a:srgbClr val="3E4346"/>
                </a:solidFill>
              </a:rPr>
              <a:t>1-</a:t>
            </a:r>
          </a:p>
        </p:txBody>
      </p:sp>
      <p:sp>
        <p:nvSpPr>
          <p:cNvPr id="17" name="Text Placeholder 4"/>
          <p:cNvSpPr>
            <a:spLocks noGrp="1"/>
          </p:cNvSpPr>
          <p:nvPr>
            <p:ph type="body" sz="quarter" idx="12"/>
          </p:nvPr>
        </p:nvSpPr>
        <p:spPr>
          <a:xfrm>
            <a:off x="609600" y="1670583"/>
            <a:ext cx="13408762" cy="4811359"/>
          </a:xfrm>
        </p:spPr>
        <p:txBody>
          <a:bodyPr>
            <a:noAutofit/>
          </a:bodyPr>
          <a:lstStyle>
            <a:lvl1pPr>
              <a:spcAft>
                <a:spcPts val="720"/>
              </a:spcAft>
              <a:defRPr baseline="0">
                <a:solidFill>
                  <a:schemeClr val="accent3">
                    <a:lumMod val="50000"/>
                  </a:schemeClr>
                </a:solidFill>
              </a:defRPr>
            </a:lvl1pPr>
            <a:lvl2pPr>
              <a:spcAft>
                <a:spcPts val="720"/>
              </a:spcAft>
              <a:defRPr baseline="0">
                <a:solidFill>
                  <a:schemeClr val="accent3">
                    <a:lumMod val="50000"/>
                  </a:schemeClr>
                </a:solidFill>
              </a:defRPr>
            </a:lvl2pPr>
            <a:lvl3pPr>
              <a:spcAft>
                <a:spcPts val="720"/>
              </a:spcAft>
              <a:defRPr baseline="0">
                <a:solidFill>
                  <a:schemeClr val="accent3">
                    <a:lumMod val="50000"/>
                  </a:schemeClr>
                </a:solidFill>
              </a:defRPr>
            </a:lvl3pPr>
            <a:lvl4pPr>
              <a:spcAft>
                <a:spcPts val="720"/>
              </a:spcAft>
              <a:defRPr baseline="0">
                <a:solidFill>
                  <a:schemeClr val="accent3">
                    <a:lumMod val="50000"/>
                  </a:schemeClr>
                </a:solidFill>
              </a:defRPr>
            </a:lvl4pPr>
            <a:lvl5pPr>
              <a:spcAft>
                <a:spcPts val="72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475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23302" y="129984"/>
            <a:ext cx="12668811" cy="2140397"/>
          </a:xfrm>
          <a:prstGeom prst="rect">
            <a:avLst/>
          </a:prstGeom>
          <a:noFill/>
          <a:ln>
            <a:noFill/>
          </a:ln>
          <a:effectLst/>
        </p:spPr>
        <p:txBody>
          <a:bodyPr lIns="109677" tIns="109677" rIns="109677" bIns="109677" anchor="ctr"/>
          <a:lstStyle/>
          <a:p>
            <a:pPr defTabSz="109666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763256" y="292291"/>
            <a:ext cx="2533892" cy="1970101"/>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494472" y="2934655"/>
            <a:ext cx="11097103" cy="2289857"/>
          </a:xfrm>
          <a:prstGeom prst="rect">
            <a:avLst/>
          </a:prstGeom>
        </p:spPr>
        <p:txBody>
          <a:bodyPr lIns="82283" tIns="82283" rIns="82283" bIns="82283">
            <a:noAutofit/>
          </a:bodyPr>
          <a:lstStyle>
            <a:lvl1pPr marL="0" indent="0" algn="l">
              <a:lnSpc>
                <a:spcPct val="100000"/>
              </a:lnSpc>
              <a:spcBef>
                <a:spcPts val="0"/>
              </a:spcBef>
              <a:buNone/>
              <a:defRPr sz="2500" baseline="0">
                <a:solidFill>
                  <a:schemeClr val="accent3">
                    <a:lumMod val="50000"/>
                  </a:schemeClr>
                </a:solidFill>
              </a:defRPr>
            </a:lvl1pPr>
            <a:lvl2pPr marL="548335" indent="0" algn="ctr">
              <a:buNone/>
              <a:defRPr>
                <a:solidFill>
                  <a:schemeClr val="tx1">
                    <a:tint val="75000"/>
                  </a:schemeClr>
                </a:solidFill>
              </a:defRPr>
            </a:lvl2pPr>
            <a:lvl3pPr marL="1096664" indent="0" algn="ctr">
              <a:buNone/>
              <a:defRPr>
                <a:solidFill>
                  <a:schemeClr val="tx1">
                    <a:tint val="75000"/>
                  </a:schemeClr>
                </a:solidFill>
              </a:defRPr>
            </a:lvl3pPr>
            <a:lvl4pPr marL="1644998" indent="0" algn="ctr">
              <a:buNone/>
              <a:defRPr>
                <a:solidFill>
                  <a:schemeClr val="tx1">
                    <a:tint val="75000"/>
                  </a:schemeClr>
                </a:solidFill>
              </a:defRPr>
            </a:lvl4pPr>
            <a:lvl5pPr marL="2193334" indent="0" algn="ctr">
              <a:buNone/>
              <a:defRPr>
                <a:solidFill>
                  <a:schemeClr val="tx1">
                    <a:tint val="75000"/>
                  </a:schemeClr>
                </a:solidFill>
              </a:defRPr>
            </a:lvl5pPr>
            <a:lvl6pPr marL="2741675" indent="0" algn="ctr">
              <a:buNone/>
              <a:defRPr>
                <a:solidFill>
                  <a:schemeClr val="tx1">
                    <a:tint val="75000"/>
                  </a:schemeClr>
                </a:solidFill>
              </a:defRPr>
            </a:lvl6pPr>
            <a:lvl7pPr marL="3289994" indent="0" algn="ctr">
              <a:buNone/>
              <a:defRPr>
                <a:solidFill>
                  <a:schemeClr val="tx1">
                    <a:tint val="75000"/>
                  </a:schemeClr>
                </a:solidFill>
              </a:defRPr>
            </a:lvl7pPr>
            <a:lvl8pPr marL="3838334" indent="0" algn="ctr">
              <a:buNone/>
              <a:defRPr>
                <a:solidFill>
                  <a:schemeClr val="tx1">
                    <a:tint val="75000"/>
                  </a:schemeClr>
                </a:solidFill>
              </a:defRPr>
            </a:lvl8pPr>
            <a:lvl9pPr marL="4386663"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445973362"/>
      </p:ext>
    </p:extLst>
  </p:cSld>
  <p:clrMapOvr>
    <a:masterClrMapping/>
  </p:clrMapOvr>
  <p:transition xmlns:p14="http://schemas.microsoft.com/office/powerpoint/2010/mai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09605" y="548642"/>
            <a:ext cx="13411200" cy="664800"/>
          </a:xfrm>
          <a:prstGeom prst="rect">
            <a:avLst/>
          </a:prstGeom>
          <a:noFill/>
          <a:ln>
            <a:noFill/>
          </a:ln>
        </p:spPr>
        <p:txBody>
          <a:bodyPr lIns="109664" tIns="109664" rIns="109664" bIns="109664"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44" name="Shape 44"/>
          <p:cNvSpPr txBox="1">
            <a:spLocks noGrp="1"/>
          </p:cNvSpPr>
          <p:nvPr>
            <p:ph type="body" idx="1"/>
          </p:nvPr>
        </p:nvSpPr>
        <p:spPr>
          <a:xfrm>
            <a:off x="609605" y="1706880"/>
            <a:ext cx="13411200" cy="3533280"/>
          </a:xfrm>
          <a:prstGeom prst="rect">
            <a:avLst/>
          </a:prstGeom>
          <a:noFill/>
          <a:ln>
            <a:noFill/>
          </a:ln>
        </p:spPr>
        <p:txBody>
          <a:bodyPr lIns="109664" tIns="109664" rIns="109664" bIns="109664"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092" marR="0" lvl="2" indent="-101545"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184" marR="0" lvl="3" indent="-121858"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275" marR="0" lvl="4" indent="-121858"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744" marR="0" lvl="5" indent="-12185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072" marR="0" lvl="6" indent="-12185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432" marR="0" lvl="7" indent="-12185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782" marR="0" lvl="8" indent="-121858"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5727800"/>
            <a:ext cx="14630400" cy="2501760"/>
          </a:xfrm>
          <a:prstGeom prst="rect">
            <a:avLst/>
          </a:prstGeom>
          <a:solidFill>
            <a:schemeClr val="accent1"/>
          </a:solidFill>
          <a:ln>
            <a:noFill/>
          </a:ln>
        </p:spPr>
        <p:txBody>
          <a:bodyPr lIns="537552" tIns="2042744" rIns="109664" bIns="54830" anchor="t" anchorCtr="0">
            <a:noAutofit/>
          </a:bodyPr>
          <a:lstStyle/>
          <a:p>
            <a:pPr defTabSz="822569">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29492807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5" name="TextBox 4"/>
          <p:cNvSpPr txBox="1"/>
          <p:nvPr/>
        </p:nvSpPr>
        <p:spPr bwMode="white">
          <a:xfrm>
            <a:off x="123266" y="129984"/>
            <a:ext cx="11542096" cy="2140397"/>
          </a:xfrm>
          <a:prstGeom prst="rect">
            <a:avLst/>
          </a:prstGeom>
          <a:noFill/>
          <a:ln>
            <a:noFill/>
          </a:ln>
          <a:effectLst/>
        </p:spPr>
        <p:txBody>
          <a:bodyPr lIns="109677" tIns="109677" rIns="109677" bIns="109677" anchor="ctr"/>
          <a:lstStyle/>
          <a:p>
            <a:pPr defTabSz="1096664">
              <a:defRPr/>
            </a:pPr>
            <a:r>
              <a:rPr lang="en-US" sz="15200" dirty="0">
                <a:ln w="18415" cmpd="sng">
                  <a:solidFill>
                    <a:srgbClr val="FFFFFF"/>
                  </a:solidFill>
                  <a:prstDash val="solid"/>
                </a:ln>
                <a:solidFill>
                  <a:srgbClr val="FFFFFF">
                    <a:lumMod val="95000"/>
                    <a:alpha val="50000"/>
                  </a:srgbClr>
                </a:solidFill>
                <a:latin typeface="Arial"/>
                <a:ea typeface="ＭＳ Ｐゴシック" charset="0"/>
                <a:cs typeface="ＭＳ Ｐゴシック" charset="0"/>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946645" y="193748"/>
            <a:ext cx="2167110" cy="2167110"/>
          </a:xfrm>
          <a:prstGeom prst="rect">
            <a:avLst/>
          </a:prstGeom>
        </p:spPr>
      </p:pic>
      <p:sp>
        <p:nvSpPr>
          <p:cNvPr id="6" name="Title 1"/>
          <p:cNvSpPr>
            <a:spLocks noGrp="1"/>
          </p:cNvSpPr>
          <p:nvPr>
            <p:ph type="ctrTitle" hasCustomPrompt="1"/>
          </p:nvPr>
        </p:nvSpPr>
        <p:spPr bwMode="white">
          <a:xfrm>
            <a:off x="1494472" y="2065166"/>
            <a:ext cx="11097103" cy="767442"/>
          </a:xfrm>
        </p:spPr>
        <p:txBody>
          <a:bodyPr lIns="82283" tIns="82283" rIns="82283" bIns="82283" anchor="ctr"/>
          <a:lstStyle>
            <a:lvl1pPr>
              <a:lnSpc>
                <a:spcPct val="90000"/>
              </a:lnSpc>
              <a:defRPr sz="58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504506" y="2934687"/>
            <a:ext cx="11087101" cy="3011779"/>
          </a:xfrm>
          <a:prstGeom prst="rect">
            <a:avLst/>
          </a:prstGeom>
        </p:spPr>
        <p:txBody>
          <a:bodyPr lIns="82283" tIns="82283" rIns="82283" bIns="82283">
            <a:noAutofit/>
          </a:bodyPr>
          <a:lstStyle>
            <a:lvl1pPr marL="514101" indent="-514101" algn="l">
              <a:lnSpc>
                <a:spcPct val="100000"/>
              </a:lnSpc>
              <a:spcBef>
                <a:spcPts val="0"/>
              </a:spcBef>
              <a:buFont typeface="Wingdings" charset="2"/>
              <a:buChar char="q"/>
              <a:defRPr sz="2500" baseline="0">
                <a:solidFill>
                  <a:schemeClr val="accent3">
                    <a:lumMod val="50000"/>
                  </a:schemeClr>
                </a:solidFill>
              </a:defRPr>
            </a:lvl1pPr>
            <a:lvl2pPr marL="548335" indent="0" algn="ctr">
              <a:buNone/>
              <a:defRPr>
                <a:solidFill>
                  <a:schemeClr val="tx1">
                    <a:tint val="75000"/>
                  </a:schemeClr>
                </a:solidFill>
              </a:defRPr>
            </a:lvl2pPr>
            <a:lvl3pPr marL="1096664" indent="0" algn="ctr">
              <a:buNone/>
              <a:defRPr>
                <a:solidFill>
                  <a:schemeClr val="tx1">
                    <a:tint val="75000"/>
                  </a:schemeClr>
                </a:solidFill>
              </a:defRPr>
            </a:lvl3pPr>
            <a:lvl4pPr marL="1644998" indent="0" algn="ctr">
              <a:buNone/>
              <a:defRPr>
                <a:solidFill>
                  <a:schemeClr val="tx1">
                    <a:tint val="75000"/>
                  </a:schemeClr>
                </a:solidFill>
              </a:defRPr>
            </a:lvl4pPr>
            <a:lvl5pPr marL="2193334" indent="0" algn="ctr">
              <a:buNone/>
              <a:defRPr>
                <a:solidFill>
                  <a:schemeClr val="tx1">
                    <a:tint val="75000"/>
                  </a:schemeClr>
                </a:solidFill>
              </a:defRPr>
            </a:lvl5pPr>
            <a:lvl6pPr marL="2741675" indent="0" algn="ctr">
              <a:buNone/>
              <a:defRPr>
                <a:solidFill>
                  <a:schemeClr val="tx1">
                    <a:tint val="75000"/>
                  </a:schemeClr>
                </a:solidFill>
              </a:defRPr>
            </a:lvl6pPr>
            <a:lvl7pPr marL="3289994" indent="0" algn="ctr">
              <a:buNone/>
              <a:defRPr>
                <a:solidFill>
                  <a:schemeClr val="tx1">
                    <a:tint val="75000"/>
                  </a:schemeClr>
                </a:solidFill>
              </a:defRPr>
            </a:lvl7pPr>
            <a:lvl8pPr marL="3838334" indent="0" algn="ctr">
              <a:buNone/>
              <a:defRPr>
                <a:solidFill>
                  <a:schemeClr val="tx1">
                    <a:tint val="75000"/>
                  </a:schemeClr>
                </a:solidFill>
              </a:defRPr>
            </a:lvl8pPr>
            <a:lvl9pPr marL="438666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709100460"/>
      </p:ext>
    </p:extLst>
  </p:cSld>
  <p:clrMapOvr>
    <a:masterClrMapping/>
  </p:clrMapOvr>
  <p:transition xmlns:p14="http://schemas.microsoft.com/office/powerpoint/2010/main" spd="med">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1_Divider Slide">
    <p:bg>
      <p:bgPr>
        <a:solidFill>
          <a:schemeClr val="accent2"/>
        </a:solidFill>
        <a:effectLst/>
      </p:bgPr>
    </p:bg>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609600" y="2911003"/>
            <a:ext cx="9875520" cy="1203840"/>
          </a:xfrm>
          <a:prstGeom prst="rect">
            <a:avLst/>
          </a:prstGeom>
          <a:noFill/>
          <a:ln>
            <a:noFill/>
          </a:ln>
        </p:spPr>
        <p:txBody>
          <a:bodyPr lIns="109663" tIns="109663" rIns="109663" bIns="109663" anchor="ctr" anchorCtr="0"/>
          <a:lstStyle>
            <a:lvl1pPr marL="0" marR="0" lvl="0" indent="0" algn="l" rtl="0">
              <a:lnSpc>
                <a:spcPct val="90000"/>
              </a:lnSpc>
              <a:spcBef>
                <a:spcPts val="0"/>
              </a:spcBef>
              <a:buClr>
                <a:schemeClr val="lt2"/>
              </a:buClr>
              <a:buFont typeface="Raleway"/>
              <a:buNone/>
              <a:defRPr sz="5300" b="0" i="0" u="none" strike="noStrike" cap="none">
                <a:solidFill>
                  <a:schemeClr val="l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20" name="Shape 20"/>
          <p:cNvSpPr txBox="1">
            <a:spLocks noGrp="1"/>
          </p:cNvSpPr>
          <p:nvPr>
            <p:ph type="subTitle" idx="1"/>
          </p:nvPr>
        </p:nvSpPr>
        <p:spPr>
          <a:xfrm>
            <a:off x="609600" y="4893869"/>
            <a:ext cx="9875520" cy="553920"/>
          </a:xfrm>
          <a:prstGeom prst="rect">
            <a:avLst/>
          </a:prstGeom>
          <a:noFill/>
          <a:ln>
            <a:noFill/>
          </a:ln>
        </p:spPr>
        <p:txBody>
          <a:bodyPr lIns="109663" tIns="109663" rIns="109663" bIns="109663" anchor="t" anchorCtr="0"/>
          <a:lstStyle>
            <a:lvl1pPr marL="0" marR="0" lvl="0" indent="0" algn="l" rtl="0">
              <a:lnSpc>
                <a:spcPct val="90000"/>
              </a:lnSpc>
              <a:spcBef>
                <a:spcPts val="0"/>
              </a:spcBef>
              <a:spcAft>
                <a:spcPts val="800"/>
              </a:spcAft>
              <a:buClr>
                <a:schemeClr val="lt2"/>
              </a:buClr>
              <a:buFont typeface="Arial"/>
              <a:buNone/>
              <a:defRPr sz="2400" b="0" i="0" u="none" strike="noStrike" cap="none">
                <a:solidFill>
                  <a:schemeClr val="lt2"/>
                </a:solidFill>
                <a:latin typeface="Raleway"/>
                <a:ea typeface="Raleway"/>
                <a:cs typeface="Raleway"/>
                <a:sym typeface="Raleway"/>
              </a:defRPr>
            </a:lvl1pPr>
            <a:lvl2pPr marL="548342" marR="0" lvl="1" indent="-20318" algn="ctr" rtl="0">
              <a:lnSpc>
                <a:spcPct val="90000"/>
              </a:lnSpc>
              <a:spcBef>
                <a:spcPts val="800"/>
              </a:spcBef>
              <a:spcAft>
                <a:spcPts val="800"/>
              </a:spcAft>
              <a:buClr>
                <a:srgbClr val="909192"/>
              </a:buClr>
              <a:buFont typeface="Arial"/>
              <a:buNone/>
              <a:defRPr sz="2300" b="0" i="0" u="none" strike="noStrike" cap="none">
                <a:solidFill>
                  <a:srgbClr val="909192"/>
                </a:solidFill>
                <a:latin typeface="Raleway"/>
                <a:ea typeface="Raleway"/>
                <a:cs typeface="Raleway"/>
                <a:sym typeface="Raleway"/>
              </a:defRPr>
            </a:lvl2pPr>
            <a:lvl3pPr marL="1096677" marR="0" lvl="2" indent="-20318" algn="ctr" rtl="0">
              <a:lnSpc>
                <a:spcPct val="90000"/>
              </a:lnSpc>
              <a:spcBef>
                <a:spcPts val="800"/>
              </a:spcBef>
              <a:spcAft>
                <a:spcPts val="800"/>
              </a:spcAft>
              <a:buClr>
                <a:schemeClr val="accent2"/>
              </a:buClr>
              <a:buFont typeface="Noto Sans Symbols"/>
              <a:buNone/>
              <a:defRPr sz="1900" b="0" i="0" u="none" strike="noStrike" cap="none">
                <a:solidFill>
                  <a:srgbClr val="909192"/>
                </a:solidFill>
                <a:latin typeface="Raleway"/>
                <a:ea typeface="Raleway"/>
                <a:cs typeface="Raleway"/>
                <a:sym typeface="Raleway"/>
              </a:defRPr>
            </a:lvl3pPr>
            <a:lvl4pPr marL="1645016" marR="0" lvl="3"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4pPr>
            <a:lvl5pPr marL="2193359" marR="0" lvl="4" indent="-20318" algn="ctr" rtl="0">
              <a:lnSpc>
                <a:spcPct val="90000"/>
              </a:lnSpc>
              <a:spcBef>
                <a:spcPts val="800"/>
              </a:spcBef>
              <a:spcAft>
                <a:spcPts val="800"/>
              </a:spcAft>
              <a:buClr>
                <a:schemeClr val="accent2"/>
              </a:buClr>
              <a:buFont typeface="Noto Sans Symbols"/>
              <a:buNone/>
              <a:defRPr sz="1800" b="0" i="0" u="none" strike="noStrike" cap="none">
                <a:solidFill>
                  <a:srgbClr val="909192"/>
                </a:solidFill>
                <a:latin typeface="Raleway"/>
                <a:ea typeface="Raleway"/>
                <a:cs typeface="Raleway"/>
                <a:sym typeface="Raleway"/>
              </a:defRPr>
            </a:lvl5pPr>
            <a:lvl6pPr marL="2741709" marR="0" lvl="5"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6pPr>
            <a:lvl7pPr marL="3290031" marR="0" lvl="6"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7pPr>
            <a:lvl8pPr marL="3838378" marR="0" lvl="7"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8pPr>
            <a:lvl9pPr marL="4386713" marR="0" lvl="8" indent="-20318" algn="ctr" rtl="0">
              <a:spcBef>
                <a:spcPts val="480"/>
              </a:spcBef>
              <a:buClr>
                <a:srgbClr val="909192"/>
              </a:buClr>
              <a:buFont typeface="Arial"/>
              <a:buNone/>
              <a:defRPr sz="24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183498292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09605" y="548642"/>
            <a:ext cx="13411200" cy="664800"/>
          </a:xfrm>
          <a:prstGeom prst="rect">
            <a:avLst/>
          </a:prstGeom>
          <a:noFill/>
          <a:ln>
            <a:noFill/>
          </a:ln>
        </p:spPr>
        <p:txBody>
          <a:bodyPr lIns="109663" tIns="109663" rIns="109663" bIns="109663" anchor="t" anchorCtr="0"/>
          <a:lstStyle>
            <a:lvl1pPr marL="0" marR="0" lvl="0" indent="0" algn="l" rtl="0">
              <a:lnSpc>
                <a:spcPct val="90000"/>
              </a:lnSpc>
              <a:spcBef>
                <a:spcPts val="0"/>
              </a:spcBef>
              <a:buClr>
                <a:schemeClr val="accent2"/>
              </a:buClr>
              <a:buFont typeface="Raleway"/>
              <a:buNone/>
              <a:defRPr sz="4800" b="0" i="0" u="none" strike="noStrike" cap="none">
                <a:solidFill>
                  <a:schemeClr val="accent2"/>
                </a:solidFill>
                <a:latin typeface="Raleway"/>
                <a:ea typeface="Raleway"/>
                <a:cs typeface="Raleway"/>
                <a:sym typeface="Raleway"/>
              </a:defRPr>
            </a:lvl1pPr>
            <a:lvl2pPr lvl="1" indent="0" rtl="0">
              <a:spcBef>
                <a:spcPts val="0"/>
              </a:spcBef>
              <a:buNone/>
              <a:defRPr sz="2300"/>
            </a:lvl2pPr>
            <a:lvl3pPr lvl="2" indent="0" rtl="0">
              <a:spcBef>
                <a:spcPts val="0"/>
              </a:spcBef>
              <a:buNone/>
              <a:defRPr sz="2300"/>
            </a:lvl3pPr>
            <a:lvl4pPr lvl="3" indent="0" rtl="0">
              <a:spcBef>
                <a:spcPts val="0"/>
              </a:spcBef>
              <a:buNone/>
              <a:defRPr sz="2300"/>
            </a:lvl4pPr>
            <a:lvl5pPr lvl="4" indent="0" rtl="0">
              <a:spcBef>
                <a:spcPts val="0"/>
              </a:spcBef>
              <a:buNone/>
              <a:defRPr sz="2300"/>
            </a:lvl5pPr>
            <a:lvl6pPr lvl="5" indent="0" rtl="0">
              <a:spcBef>
                <a:spcPts val="0"/>
              </a:spcBef>
              <a:buNone/>
              <a:defRPr sz="2300"/>
            </a:lvl6pPr>
            <a:lvl7pPr lvl="6" indent="0" rtl="0">
              <a:spcBef>
                <a:spcPts val="0"/>
              </a:spcBef>
              <a:buNone/>
              <a:defRPr sz="2300"/>
            </a:lvl7pPr>
            <a:lvl8pPr lvl="7" indent="0" rtl="0">
              <a:spcBef>
                <a:spcPts val="0"/>
              </a:spcBef>
              <a:buNone/>
              <a:defRPr sz="2300"/>
            </a:lvl8pPr>
            <a:lvl9pPr lvl="8" indent="0" rtl="0">
              <a:spcBef>
                <a:spcPts val="0"/>
              </a:spcBef>
              <a:buNone/>
              <a:defRPr sz="2300"/>
            </a:lvl9pPr>
          </a:lstStyle>
          <a:p>
            <a:endParaRPr/>
          </a:p>
        </p:txBody>
      </p:sp>
      <p:sp>
        <p:nvSpPr>
          <p:cNvPr id="23" name="Shape 23"/>
          <p:cNvSpPr txBox="1">
            <a:spLocks noGrp="1"/>
          </p:cNvSpPr>
          <p:nvPr>
            <p:ph type="body" idx="1"/>
          </p:nvPr>
        </p:nvSpPr>
        <p:spPr>
          <a:xfrm>
            <a:off x="609605" y="1772120"/>
            <a:ext cx="13411200" cy="3533280"/>
          </a:xfrm>
          <a:prstGeom prst="rect">
            <a:avLst/>
          </a:prstGeom>
          <a:noFill/>
          <a:ln>
            <a:noFill/>
          </a:ln>
        </p:spPr>
        <p:txBody>
          <a:bodyPr lIns="109663" tIns="109663" rIns="109663" bIns="109663" anchor="t" anchorCtr="0"/>
          <a:lstStyle>
            <a:lvl1pPr marL="0" marR="0" lvl="0" indent="0" algn="l" rtl="0">
              <a:lnSpc>
                <a:spcPct val="90000"/>
              </a:lnSpc>
              <a:spcBef>
                <a:spcPts val="800"/>
              </a:spcBef>
              <a:spcAft>
                <a:spcPts val="800"/>
              </a:spcAft>
              <a:buClr>
                <a:schemeClr val="accent1"/>
              </a:buClr>
              <a:buFont typeface="Arial"/>
              <a:buNone/>
              <a:defRPr sz="2900" b="0" i="0" u="none" strike="noStrike" cap="none">
                <a:solidFill>
                  <a:schemeClr val="accent1"/>
                </a:solidFill>
                <a:latin typeface="Raleway"/>
                <a:ea typeface="Raleway"/>
                <a:cs typeface="Raleway"/>
                <a:sym typeface="Raleway"/>
              </a:defRPr>
            </a:lvl1pPr>
            <a:lvl2pPr marL="0" marR="0" lvl="1" indent="0" algn="l" rtl="0">
              <a:lnSpc>
                <a:spcPct val="90000"/>
              </a:lnSpc>
              <a:spcBef>
                <a:spcPts val="800"/>
              </a:spcBef>
              <a:spcAft>
                <a:spcPts val="800"/>
              </a:spcAft>
              <a:buClr>
                <a:schemeClr val="accent2"/>
              </a:buClr>
              <a:buFont typeface="Arial"/>
              <a:buNone/>
              <a:defRPr sz="2300" b="0" i="0" u="none" strike="noStrike" cap="none">
                <a:solidFill>
                  <a:schemeClr val="accent2"/>
                </a:solidFill>
                <a:latin typeface="Raleway"/>
                <a:ea typeface="Raleway"/>
                <a:cs typeface="Raleway"/>
                <a:sym typeface="Raleway"/>
              </a:defRPr>
            </a:lvl2pPr>
            <a:lvl3pPr marL="203090" marR="0" lvl="2" indent="-101544" algn="l" rtl="0">
              <a:lnSpc>
                <a:spcPct val="90000"/>
              </a:lnSpc>
              <a:spcBef>
                <a:spcPts val="800"/>
              </a:spcBef>
              <a:spcAft>
                <a:spcPts val="800"/>
              </a:spcAft>
              <a:buClr>
                <a:schemeClr val="accent2"/>
              </a:buClr>
              <a:buSzPct val="91666"/>
              <a:buFont typeface="Noto Sans Symbols"/>
              <a:buChar char="▪"/>
              <a:defRPr sz="1900" b="0" i="0" u="none" strike="noStrike" cap="none">
                <a:solidFill>
                  <a:schemeClr val="accent2"/>
                </a:solidFill>
                <a:latin typeface="Raleway"/>
                <a:ea typeface="Raleway"/>
                <a:cs typeface="Raleway"/>
                <a:sym typeface="Raleway"/>
              </a:defRPr>
            </a:lvl3pPr>
            <a:lvl4pPr marL="406180" marR="0" lvl="3" indent="-121856"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4pPr>
            <a:lvl5pPr marL="609269" marR="0" lvl="4" indent="-121856" algn="l" rtl="0">
              <a:lnSpc>
                <a:spcPct val="90000"/>
              </a:lnSpc>
              <a:spcBef>
                <a:spcPts val="800"/>
              </a:spcBef>
              <a:spcAft>
                <a:spcPts val="800"/>
              </a:spcAft>
              <a:buClr>
                <a:schemeClr val="accent2"/>
              </a:buClr>
              <a:buSzPct val="81818"/>
              <a:buFont typeface="Noto Sans Symbols"/>
              <a:buChar char="▪"/>
              <a:defRPr sz="1800" b="0" i="0" u="none" strike="noStrike" cap="none">
                <a:solidFill>
                  <a:schemeClr val="accent2"/>
                </a:solidFill>
                <a:latin typeface="Raleway"/>
                <a:ea typeface="Raleway"/>
                <a:cs typeface="Raleway"/>
                <a:sym typeface="Raleway"/>
              </a:defRPr>
            </a:lvl5pPr>
            <a:lvl6pPr marL="3005714" marR="0" lvl="5"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6pPr>
            <a:lvl7pPr marL="3554036" marR="0" lvl="6"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7pPr>
            <a:lvl8pPr marL="4102391" marR="0" lvl="7"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8pPr>
            <a:lvl9pPr marL="4650736" marR="0" lvl="8" indent="-121856" algn="l" rtl="0">
              <a:spcBef>
                <a:spcPts val="480"/>
              </a:spcBef>
              <a:buClr>
                <a:schemeClr val="dk1"/>
              </a:buClr>
              <a:buSzPct val="100000"/>
              <a:buFont typeface="Arial"/>
              <a:buChar char="•"/>
              <a:defRPr sz="2400" b="0" i="0" u="none" strike="noStrike" cap="none">
                <a:solidFill>
                  <a:schemeClr val="dk1"/>
                </a:solidFill>
                <a:latin typeface="Raleway"/>
                <a:ea typeface="Raleway"/>
                <a:cs typeface="Raleway"/>
                <a:sym typeface="Raleway"/>
              </a:defRPr>
            </a:lvl9pPr>
          </a:lstStyle>
          <a:p>
            <a:endParaRPr/>
          </a:p>
        </p:txBody>
      </p:sp>
      <p:sp>
        <p:nvSpPr>
          <p:cNvPr id="24" name="Shape 24"/>
          <p:cNvSpPr/>
          <p:nvPr/>
        </p:nvSpPr>
        <p:spPr>
          <a:xfrm>
            <a:off x="0" y="5727800"/>
            <a:ext cx="14630400" cy="2501760"/>
          </a:xfrm>
          <a:prstGeom prst="rect">
            <a:avLst/>
          </a:prstGeom>
          <a:solidFill>
            <a:schemeClr val="accent2"/>
          </a:solidFill>
          <a:ln>
            <a:noFill/>
          </a:ln>
        </p:spPr>
        <p:txBody>
          <a:bodyPr lIns="537547" tIns="2042724" rIns="109663" bIns="54830" anchor="t" anchorCtr="0">
            <a:noAutofit/>
          </a:bodyPr>
          <a:lstStyle/>
          <a:p>
            <a:pPr defTabSz="822560">
              <a:lnSpc>
                <a:spcPct val="90000"/>
              </a:lnSpc>
              <a:buClr>
                <a:srgbClr val="FFFFFF"/>
              </a:buClr>
              <a:buFont typeface="Raleway"/>
              <a:buNone/>
            </a:pPr>
            <a:endParaRPr sz="1600" kern="0">
              <a:solidFill>
                <a:srgbClr val="FFFFFF"/>
              </a:solidFill>
              <a:latin typeface="Raleway"/>
              <a:ea typeface="Raleway"/>
              <a:cs typeface="Raleway"/>
              <a:sym typeface="Raleway"/>
            </a:endParaRPr>
          </a:p>
        </p:txBody>
      </p:sp>
      <p:pic>
        <p:nvPicPr>
          <p:cNvPr id="25" name="Shape 2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4045000" y="127601"/>
            <a:ext cx="488160" cy="482880"/>
          </a:xfrm>
          <a:prstGeom prst="rect">
            <a:avLst/>
          </a:prstGeom>
          <a:noFill/>
          <a:ln>
            <a:noFill/>
          </a:ln>
        </p:spPr>
      </p:pic>
    </p:spTree>
    <p:extLst>
      <p:ext uri="{BB962C8B-B14F-4D97-AF65-F5344CB8AC3E}">
        <p14:creationId xmlns:p14="http://schemas.microsoft.com/office/powerpoint/2010/main" val="29702275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25.xml"/><Relationship Id="rId4" Type="http://schemas.openxmlformats.org/officeDocument/2006/relationships/slideLayout" Target="../slideLayouts/slideLayout126.xml"/><Relationship Id="rId5" Type="http://schemas.openxmlformats.org/officeDocument/2006/relationships/slideLayout" Target="../slideLayouts/slideLayout127.xml"/><Relationship Id="rId6" Type="http://schemas.openxmlformats.org/officeDocument/2006/relationships/slideLayout" Target="../slideLayouts/slideLayout128.xml"/><Relationship Id="rId7" Type="http://schemas.openxmlformats.org/officeDocument/2006/relationships/slideLayout" Target="../slideLayouts/slideLayout129.xml"/><Relationship Id="rId8" Type="http://schemas.openxmlformats.org/officeDocument/2006/relationships/theme" Target="../theme/theme10.xml"/><Relationship Id="rId1" Type="http://schemas.openxmlformats.org/officeDocument/2006/relationships/slideLayout" Target="../slideLayouts/slideLayout123.xml"/><Relationship Id="rId2" Type="http://schemas.openxmlformats.org/officeDocument/2006/relationships/slideLayout" Target="../slideLayouts/slideLayout124.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32.xml"/><Relationship Id="rId4" Type="http://schemas.openxmlformats.org/officeDocument/2006/relationships/slideLayout" Target="../slideLayouts/slideLayout133.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9" Type="http://schemas.openxmlformats.org/officeDocument/2006/relationships/slideLayout" Target="../slideLayouts/slideLayout138.xml"/><Relationship Id="rId10" Type="http://schemas.openxmlformats.org/officeDocument/2006/relationships/theme" Target="../theme/theme11.xml"/><Relationship Id="rId1" Type="http://schemas.openxmlformats.org/officeDocument/2006/relationships/slideLayout" Target="../slideLayouts/slideLayout130.xml"/><Relationship Id="rId2" Type="http://schemas.openxmlformats.org/officeDocument/2006/relationships/slideLayout" Target="../slideLayouts/slideLayout131.xml"/></Relationships>
</file>

<file path=ppt/slideMasters/_rels/slideMaster12.xml.rels><?xml version="1.0" encoding="UTF-8" standalone="yes"?>
<Relationships xmlns="http://schemas.openxmlformats.org/package/2006/relationships"><Relationship Id="rId11" Type="http://schemas.openxmlformats.org/officeDocument/2006/relationships/theme" Target="../theme/theme12.xml"/><Relationship Id="rId12" Type="http://schemas.openxmlformats.org/officeDocument/2006/relationships/image" Target="../media/image12.png"/><Relationship Id="rId1" Type="http://schemas.openxmlformats.org/officeDocument/2006/relationships/slideLayout" Target="../slideLayouts/slideLayout139.xml"/><Relationship Id="rId2" Type="http://schemas.openxmlformats.org/officeDocument/2006/relationships/slideLayout" Target="../slideLayouts/slideLayout140.xml"/><Relationship Id="rId3" Type="http://schemas.openxmlformats.org/officeDocument/2006/relationships/slideLayout" Target="../slideLayouts/slideLayout141.xml"/><Relationship Id="rId4" Type="http://schemas.openxmlformats.org/officeDocument/2006/relationships/slideLayout" Target="../slideLayouts/slideLayout142.xml"/><Relationship Id="rId5" Type="http://schemas.openxmlformats.org/officeDocument/2006/relationships/slideLayout" Target="../slideLayouts/slideLayout143.xml"/><Relationship Id="rId6" Type="http://schemas.openxmlformats.org/officeDocument/2006/relationships/slideLayout" Target="../slideLayouts/slideLayout144.xml"/><Relationship Id="rId7" Type="http://schemas.openxmlformats.org/officeDocument/2006/relationships/slideLayout" Target="../slideLayouts/slideLayout145.xml"/><Relationship Id="rId8" Type="http://schemas.openxmlformats.org/officeDocument/2006/relationships/slideLayout" Target="../slideLayouts/slideLayout146.xml"/><Relationship Id="rId9" Type="http://schemas.openxmlformats.org/officeDocument/2006/relationships/slideLayout" Target="../slideLayouts/slideLayout147.xml"/><Relationship Id="rId10" Type="http://schemas.openxmlformats.org/officeDocument/2006/relationships/slideLayout" Target="../slideLayouts/slideLayout148.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59.xml"/><Relationship Id="rId12" Type="http://schemas.openxmlformats.org/officeDocument/2006/relationships/slideLayout" Target="../slideLayouts/slideLayout160.xml"/><Relationship Id="rId13" Type="http://schemas.openxmlformats.org/officeDocument/2006/relationships/theme" Target="../theme/theme13.xml"/><Relationship Id="rId14" Type="http://schemas.openxmlformats.org/officeDocument/2006/relationships/image" Target="../media/image12.png"/><Relationship Id="rId1" Type="http://schemas.openxmlformats.org/officeDocument/2006/relationships/slideLayout" Target="../slideLayouts/slideLayout149.xml"/><Relationship Id="rId2" Type="http://schemas.openxmlformats.org/officeDocument/2006/relationships/slideLayout" Target="../slideLayouts/slideLayout150.xml"/><Relationship Id="rId3" Type="http://schemas.openxmlformats.org/officeDocument/2006/relationships/slideLayout" Target="../slideLayouts/slideLayout151.xml"/><Relationship Id="rId4" Type="http://schemas.openxmlformats.org/officeDocument/2006/relationships/slideLayout" Target="../slideLayouts/slideLayout152.xml"/><Relationship Id="rId5" Type="http://schemas.openxmlformats.org/officeDocument/2006/relationships/slideLayout" Target="../slideLayouts/slideLayout153.xml"/><Relationship Id="rId6" Type="http://schemas.openxmlformats.org/officeDocument/2006/relationships/slideLayout" Target="../slideLayouts/slideLayout154.xml"/><Relationship Id="rId7" Type="http://schemas.openxmlformats.org/officeDocument/2006/relationships/slideLayout" Target="../slideLayouts/slideLayout155.xml"/><Relationship Id="rId8" Type="http://schemas.openxmlformats.org/officeDocument/2006/relationships/slideLayout" Target="../slideLayouts/slideLayout156.xml"/><Relationship Id="rId9" Type="http://schemas.openxmlformats.org/officeDocument/2006/relationships/slideLayout" Target="../slideLayouts/slideLayout157.xml"/><Relationship Id="rId10" Type="http://schemas.openxmlformats.org/officeDocument/2006/relationships/slideLayout" Target="../slideLayouts/slideLayout158.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71.xml"/><Relationship Id="rId12" Type="http://schemas.openxmlformats.org/officeDocument/2006/relationships/slideLayout" Target="../slideLayouts/slideLayout172.xml"/><Relationship Id="rId13" Type="http://schemas.openxmlformats.org/officeDocument/2006/relationships/slideLayout" Target="../slideLayouts/slideLayout173.xml"/><Relationship Id="rId14" Type="http://schemas.openxmlformats.org/officeDocument/2006/relationships/slideLayout" Target="../slideLayouts/slideLayout174.xml"/><Relationship Id="rId15" Type="http://schemas.openxmlformats.org/officeDocument/2006/relationships/slideLayout" Target="../slideLayouts/slideLayout175.xml"/><Relationship Id="rId16" Type="http://schemas.openxmlformats.org/officeDocument/2006/relationships/slideLayout" Target="../slideLayouts/slideLayout176.xml"/><Relationship Id="rId17" Type="http://schemas.openxmlformats.org/officeDocument/2006/relationships/theme" Target="../theme/theme14.xml"/><Relationship Id="rId18" Type="http://schemas.openxmlformats.org/officeDocument/2006/relationships/image" Target="../media/image12.png"/><Relationship Id="rId1" Type="http://schemas.openxmlformats.org/officeDocument/2006/relationships/slideLayout" Target="../slideLayouts/slideLayout161.xml"/><Relationship Id="rId2" Type="http://schemas.openxmlformats.org/officeDocument/2006/relationships/slideLayout" Target="../slideLayouts/slideLayout162.xml"/><Relationship Id="rId3" Type="http://schemas.openxmlformats.org/officeDocument/2006/relationships/slideLayout" Target="../slideLayouts/slideLayout163.xml"/><Relationship Id="rId4" Type="http://schemas.openxmlformats.org/officeDocument/2006/relationships/slideLayout" Target="../slideLayouts/slideLayout164.xml"/><Relationship Id="rId5" Type="http://schemas.openxmlformats.org/officeDocument/2006/relationships/slideLayout" Target="../slideLayouts/slideLayout165.xml"/><Relationship Id="rId6" Type="http://schemas.openxmlformats.org/officeDocument/2006/relationships/slideLayout" Target="../slideLayouts/slideLayout166.xml"/><Relationship Id="rId7" Type="http://schemas.openxmlformats.org/officeDocument/2006/relationships/slideLayout" Target="../slideLayouts/slideLayout167.xml"/><Relationship Id="rId8" Type="http://schemas.openxmlformats.org/officeDocument/2006/relationships/slideLayout" Target="../slideLayouts/slideLayout168.xml"/><Relationship Id="rId9" Type="http://schemas.openxmlformats.org/officeDocument/2006/relationships/slideLayout" Target="../slideLayouts/slideLayout169.xml"/><Relationship Id="rId10" Type="http://schemas.openxmlformats.org/officeDocument/2006/relationships/slideLayout" Target="../slideLayouts/slideLayout170.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179.xml"/><Relationship Id="rId4" Type="http://schemas.openxmlformats.org/officeDocument/2006/relationships/slideLayout" Target="../slideLayouts/slideLayout180.xml"/><Relationship Id="rId5" Type="http://schemas.openxmlformats.org/officeDocument/2006/relationships/slideLayout" Target="../slideLayouts/slideLayout181.xml"/><Relationship Id="rId6" Type="http://schemas.openxmlformats.org/officeDocument/2006/relationships/slideLayout" Target="../slideLayouts/slideLayout182.xml"/><Relationship Id="rId7" Type="http://schemas.openxmlformats.org/officeDocument/2006/relationships/slideLayout" Target="../slideLayouts/slideLayout183.xml"/><Relationship Id="rId8" Type="http://schemas.openxmlformats.org/officeDocument/2006/relationships/theme" Target="../theme/theme15.xml"/><Relationship Id="rId1" Type="http://schemas.openxmlformats.org/officeDocument/2006/relationships/slideLayout" Target="../slideLayouts/slideLayout177.xml"/><Relationship Id="rId2" Type="http://schemas.openxmlformats.org/officeDocument/2006/relationships/slideLayout" Target="../slideLayouts/slideLayout178.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194.xml"/><Relationship Id="rId12" Type="http://schemas.openxmlformats.org/officeDocument/2006/relationships/slideLayout" Target="../slideLayouts/slideLayout195.xml"/><Relationship Id="rId13" Type="http://schemas.openxmlformats.org/officeDocument/2006/relationships/slideLayout" Target="../slideLayouts/slideLayout196.xml"/><Relationship Id="rId14" Type="http://schemas.openxmlformats.org/officeDocument/2006/relationships/slideLayout" Target="../slideLayouts/slideLayout197.xml"/><Relationship Id="rId15" Type="http://schemas.openxmlformats.org/officeDocument/2006/relationships/slideLayout" Target="../slideLayouts/slideLayout198.xml"/><Relationship Id="rId16" Type="http://schemas.openxmlformats.org/officeDocument/2006/relationships/slideLayout" Target="../slideLayouts/slideLayout199.xml"/><Relationship Id="rId17" Type="http://schemas.openxmlformats.org/officeDocument/2006/relationships/theme" Target="../theme/theme16.xml"/><Relationship Id="rId18" Type="http://schemas.openxmlformats.org/officeDocument/2006/relationships/image" Target="../media/image12.png"/><Relationship Id="rId1" Type="http://schemas.openxmlformats.org/officeDocument/2006/relationships/slideLayout" Target="../slideLayouts/slideLayout184.xml"/><Relationship Id="rId2" Type="http://schemas.openxmlformats.org/officeDocument/2006/relationships/slideLayout" Target="../slideLayouts/slideLayout185.xml"/><Relationship Id="rId3" Type="http://schemas.openxmlformats.org/officeDocument/2006/relationships/slideLayout" Target="../slideLayouts/slideLayout186.xml"/><Relationship Id="rId4" Type="http://schemas.openxmlformats.org/officeDocument/2006/relationships/slideLayout" Target="../slideLayouts/slideLayout187.xml"/><Relationship Id="rId5" Type="http://schemas.openxmlformats.org/officeDocument/2006/relationships/slideLayout" Target="../slideLayouts/slideLayout188.xml"/><Relationship Id="rId6" Type="http://schemas.openxmlformats.org/officeDocument/2006/relationships/slideLayout" Target="../slideLayouts/slideLayout189.xml"/><Relationship Id="rId7" Type="http://schemas.openxmlformats.org/officeDocument/2006/relationships/slideLayout" Target="../slideLayouts/slideLayout190.xml"/><Relationship Id="rId8" Type="http://schemas.openxmlformats.org/officeDocument/2006/relationships/slideLayout" Target="../slideLayouts/slideLayout191.xml"/><Relationship Id="rId9" Type="http://schemas.openxmlformats.org/officeDocument/2006/relationships/slideLayout" Target="../slideLayouts/slideLayout192.xml"/><Relationship Id="rId10" Type="http://schemas.openxmlformats.org/officeDocument/2006/relationships/slideLayout" Target="../slideLayouts/slideLayout193.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210.xml"/><Relationship Id="rId12" Type="http://schemas.openxmlformats.org/officeDocument/2006/relationships/slideLayout" Target="../slideLayouts/slideLayout211.xml"/><Relationship Id="rId13" Type="http://schemas.openxmlformats.org/officeDocument/2006/relationships/slideLayout" Target="../slideLayouts/slideLayout212.xml"/><Relationship Id="rId14" Type="http://schemas.openxmlformats.org/officeDocument/2006/relationships/slideLayout" Target="../slideLayouts/slideLayout213.xml"/><Relationship Id="rId15" Type="http://schemas.openxmlformats.org/officeDocument/2006/relationships/theme" Target="../theme/theme17.xml"/><Relationship Id="rId16" Type="http://schemas.openxmlformats.org/officeDocument/2006/relationships/image" Target="../media/image12.png"/><Relationship Id="rId1" Type="http://schemas.openxmlformats.org/officeDocument/2006/relationships/slideLayout" Target="../slideLayouts/slideLayout200.xml"/><Relationship Id="rId2" Type="http://schemas.openxmlformats.org/officeDocument/2006/relationships/slideLayout" Target="../slideLayouts/slideLayout201.xml"/><Relationship Id="rId3" Type="http://schemas.openxmlformats.org/officeDocument/2006/relationships/slideLayout" Target="../slideLayouts/slideLayout202.xml"/><Relationship Id="rId4" Type="http://schemas.openxmlformats.org/officeDocument/2006/relationships/slideLayout" Target="../slideLayouts/slideLayout203.xml"/><Relationship Id="rId5" Type="http://schemas.openxmlformats.org/officeDocument/2006/relationships/slideLayout" Target="../slideLayouts/slideLayout204.xml"/><Relationship Id="rId6" Type="http://schemas.openxmlformats.org/officeDocument/2006/relationships/slideLayout" Target="../slideLayouts/slideLayout205.xml"/><Relationship Id="rId7" Type="http://schemas.openxmlformats.org/officeDocument/2006/relationships/slideLayout" Target="../slideLayouts/slideLayout206.xml"/><Relationship Id="rId8" Type="http://schemas.openxmlformats.org/officeDocument/2006/relationships/slideLayout" Target="../slideLayouts/slideLayout207.xml"/><Relationship Id="rId9" Type="http://schemas.openxmlformats.org/officeDocument/2006/relationships/slideLayout" Target="../slideLayouts/slideLayout208.xml"/><Relationship Id="rId10" Type="http://schemas.openxmlformats.org/officeDocument/2006/relationships/slideLayout" Target="../slideLayouts/slideLayout209.xml"/></Relationships>
</file>

<file path=ppt/slideMasters/_rels/slideMaster18.xml.rels><?xml version="1.0" encoding="UTF-8" standalone="yes"?>
<Relationships xmlns="http://schemas.openxmlformats.org/package/2006/relationships"><Relationship Id="rId11" Type="http://schemas.openxmlformats.org/officeDocument/2006/relationships/slideLayout" Target="../slideLayouts/slideLayout224.xml"/><Relationship Id="rId12" Type="http://schemas.openxmlformats.org/officeDocument/2006/relationships/theme" Target="../theme/theme18.xml"/><Relationship Id="rId13" Type="http://schemas.openxmlformats.org/officeDocument/2006/relationships/image" Target="../media/image12.png"/><Relationship Id="rId1" Type="http://schemas.openxmlformats.org/officeDocument/2006/relationships/slideLayout" Target="../slideLayouts/slideLayout214.xml"/><Relationship Id="rId2" Type="http://schemas.openxmlformats.org/officeDocument/2006/relationships/slideLayout" Target="../slideLayouts/slideLayout215.xml"/><Relationship Id="rId3" Type="http://schemas.openxmlformats.org/officeDocument/2006/relationships/slideLayout" Target="../slideLayouts/slideLayout216.xml"/><Relationship Id="rId4" Type="http://schemas.openxmlformats.org/officeDocument/2006/relationships/slideLayout" Target="../slideLayouts/slideLayout217.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 Id="rId9" Type="http://schemas.openxmlformats.org/officeDocument/2006/relationships/slideLayout" Target="../slideLayouts/slideLayout222.xml"/><Relationship Id="rId10" Type="http://schemas.openxmlformats.org/officeDocument/2006/relationships/slideLayout" Target="../slideLayouts/slideLayout223.xml"/></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227.xml"/><Relationship Id="rId4" Type="http://schemas.openxmlformats.org/officeDocument/2006/relationships/slideLayout" Target="../slideLayouts/slideLayout228.xml"/><Relationship Id="rId5" Type="http://schemas.openxmlformats.org/officeDocument/2006/relationships/slideLayout" Target="../slideLayouts/slideLayout229.xml"/><Relationship Id="rId6" Type="http://schemas.openxmlformats.org/officeDocument/2006/relationships/slideLayout" Target="../slideLayouts/slideLayout230.xml"/><Relationship Id="rId7" Type="http://schemas.openxmlformats.org/officeDocument/2006/relationships/slideLayout" Target="../slideLayouts/slideLayout231.xml"/><Relationship Id="rId8" Type="http://schemas.openxmlformats.org/officeDocument/2006/relationships/theme" Target="../theme/theme19.xml"/><Relationship Id="rId1" Type="http://schemas.openxmlformats.org/officeDocument/2006/relationships/slideLayout" Target="../slideLayouts/slideLayout225.xml"/><Relationship Id="rId2" Type="http://schemas.openxmlformats.org/officeDocument/2006/relationships/slideLayout" Target="../slideLayouts/slideLayout22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theme" Target="../theme/theme2.xml"/><Relationship Id="rId17" Type="http://schemas.openxmlformats.org/officeDocument/2006/relationships/image" Target="../media/image1.png"/><Relationship Id="rId18" Type="http://schemas.openxmlformats.org/officeDocument/2006/relationships/image" Target="../media/image3.png"/><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s>
</file>

<file path=ppt/slideMasters/_rels/slideMaster20.xml.rels><?xml version="1.0" encoding="UTF-8" standalone="yes"?>
<Relationships xmlns="http://schemas.openxmlformats.org/package/2006/relationships"><Relationship Id="rId3" Type="http://schemas.openxmlformats.org/officeDocument/2006/relationships/slideLayout" Target="../slideLayouts/slideLayout234.xml"/><Relationship Id="rId4" Type="http://schemas.openxmlformats.org/officeDocument/2006/relationships/slideLayout" Target="../slideLayouts/slideLayout235.xml"/><Relationship Id="rId5" Type="http://schemas.openxmlformats.org/officeDocument/2006/relationships/slideLayout" Target="../slideLayouts/slideLayout236.xml"/><Relationship Id="rId6" Type="http://schemas.openxmlformats.org/officeDocument/2006/relationships/slideLayout" Target="../slideLayouts/slideLayout237.xml"/><Relationship Id="rId7" Type="http://schemas.openxmlformats.org/officeDocument/2006/relationships/slideLayout" Target="../slideLayouts/slideLayout238.xml"/><Relationship Id="rId8" Type="http://schemas.openxmlformats.org/officeDocument/2006/relationships/theme" Target="../theme/theme20.xml"/><Relationship Id="rId9" Type="http://schemas.openxmlformats.org/officeDocument/2006/relationships/image" Target="../media/image24.png"/><Relationship Id="rId1" Type="http://schemas.openxmlformats.org/officeDocument/2006/relationships/slideLayout" Target="../slideLayouts/slideLayout232.xml"/><Relationship Id="rId2" Type="http://schemas.openxmlformats.org/officeDocument/2006/relationships/slideLayout" Target="../slideLayouts/slideLayout233.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241.xml"/><Relationship Id="rId4" Type="http://schemas.openxmlformats.org/officeDocument/2006/relationships/slideLayout" Target="../slideLayouts/slideLayout242.xml"/><Relationship Id="rId5" Type="http://schemas.openxmlformats.org/officeDocument/2006/relationships/slideLayout" Target="../slideLayouts/slideLayout243.xml"/><Relationship Id="rId6" Type="http://schemas.openxmlformats.org/officeDocument/2006/relationships/slideLayout" Target="../slideLayouts/slideLayout244.xml"/><Relationship Id="rId7" Type="http://schemas.openxmlformats.org/officeDocument/2006/relationships/slideLayout" Target="../slideLayouts/slideLayout245.xml"/><Relationship Id="rId8" Type="http://schemas.openxmlformats.org/officeDocument/2006/relationships/slideLayout" Target="../slideLayouts/slideLayout246.xml"/><Relationship Id="rId9" Type="http://schemas.openxmlformats.org/officeDocument/2006/relationships/theme" Target="../theme/theme21.xml"/><Relationship Id="rId10" Type="http://schemas.openxmlformats.org/officeDocument/2006/relationships/image" Target="../media/image24.png"/><Relationship Id="rId1" Type="http://schemas.openxmlformats.org/officeDocument/2006/relationships/slideLayout" Target="../slideLayouts/slideLayout239.xml"/><Relationship Id="rId2" Type="http://schemas.openxmlformats.org/officeDocument/2006/relationships/slideLayout" Target="../slideLayouts/slideLayout240.xml"/></Relationships>
</file>

<file path=ppt/slideMasters/_rels/slideMaster22.xml.rels><?xml version="1.0" encoding="UTF-8" standalone="yes"?>
<Relationships xmlns="http://schemas.openxmlformats.org/package/2006/relationships"><Relationship Id="rId3" Type="http://schemas.openxmlformats.org/officeDocument/2006/relationships/slideLayout" Target="../slideLayouts/slideLayout249.xml"/><Relationship Id="rId4" Type="http://schemas.openxmlformats.org/officeDocument/2006/relationships/slideLayout" Target="../slideLayouts/slideLayout250.xml"/><Relationship Id="rId5" Type="http://schemas.openxmlformats.org/officeDocument/2006/relationships/slideLayout" Target="../slideLayouts/slideLayout251.xml"/><Relationship Id="rId6" Type="http://schemas.openxmlformats.org/officeDocument/2006/relationships/slideLayout" Target="../slideLayouts/slideLayout252.xml"/><Relationship Id="rId7" Type="http://schemas.openxmlformats.org/officeDocument/2006/relationships/theme" Target="../theme/theme22.xml"/><Relationship Id="rId1" Type="http://schemas.openxmlformats.org/officeDocument/2006/relationships/slideLayout" Target="../slideLayouts/slideLayout247.xml"/><Relationship Id="rId2" Type="http://schemas.openxmlformats.org/officeDocument/2006/relationships/slideLayout" Target="../slideLayouts/slideLayout248.xml"/></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255.xml"/><Relationship Id="rId4" Type="http://schemas.openxmlformats.org/officeDocument/2006/relationships/slideLayout" Target="../slideLayouts/slideLayout256.xml"/><Relationship Id="rId5" Type="http://schemas.openxmlformats.org/officeDocument/2006/relationships/slideLayout" Target="../slideLayouts/slideLayout257.xml"/><Relationship Id="rId6" Type="http://schemas.openxmlformats.org/officeDocument/2006/relationships/slideLayout" Target="../slideLayouts/slideLayout258.xml"/><Relationship Id="rId7" Type="http://schemas.openxmlformats.org/officeDocument/2006/relationships/slideLayout" Target="../slideLayouts/slideLayout259.xml"/><Relationship Id="rId8" Type="http://schemas.openxmlformats.org/officeDocument/2006/relationships/slideLayout" Target="../slideLayouts/slideLayout260.xml"/><Relationship Id="rId9" Type="http://schemas.openxmlformats.org/officeDocument/2006/relationships/slideLayout" Target="../slideLayouts/slideLayout261.xml"/><Relationship Id="rId10" Type="http://schemas.openxmlformats.org/officeDocument/2006/relationships/theme" Target="../theme/theme23.xml"/><Relationship Id="rId11" Type="http://schemas.openxmlformats.org/officeDocument/2006/relationships/image" Target="../media/image12.png"/><Relationship Id="rId1" Type="http://schemas.openxmlformats.org/officeDocument/2006/relationships/slideLayout" Target="../slideLayouts/slideLayout253.xml"/><Relationship Id="rId2" Type="http://schemas.openxmlformats.org/officeDocument/2006/relationships/slideLayout" Target="../slideLayouts/slideLayout254.xml"/></Relationships>
</file>

<file path=ppt/slideMasters/_rels/slideMaster24.xml.rels><?xml version="1.0" encoding="UTF-8" standalone="yes"?>
<Relationships xmlns="http://schemas.openxmlformats.org/package/2006/relationships"><Relationship Id="rId11" Type="http://schemas.openxmlformats.org/officeDocument/2006/relationships/slideLayout" Target="../slideLayouts/slideLayout272.xml"/><Relationship Id="rId12" Type="http://schemas.openxmlformats.org/officeDocument/2006/relationships/slideLayout" Target="../slideLayouts/slideLayout273.xml"/><Relationship Id="rId13" Type="http://schemas.openxmlformats.org/officeDocument/2006/relationships/slideLayout" Target="../slideLayouts/slideLayout274.xml"/><Relationship Id="rId14" Type="http://schemas.openxmlformats.org/officeDocument/2006/relationships/theme" Target="../theme/theme24.xml"/><Relationship Id="rId15" Type="http://schemas.openxmlformats.org/officeDocument/2006/relationships/image" Target="../media/image1.png"/><Relationship Id="rId16" Type="http://schemas.openxmlformats.org/officeDocument/2006/relationships/image" Target="../media/image6.png"/><Relationship Id="rId1" Type="http://schemas.openxmlformats.org/officeDocument/2006/relationships/slideLayout" Target="../slideLayouts/slideLayout262.xml"/><Relationship Id="rId2" Type="http://schemas.openxmlformats.org/officeDocument/2006/relationships/slideLayout" Target="../slideLayouts/slideLayout263.xml"/><Relationship Id="rId3" Type="http://schemas.openxmlformats.org/officeDocument/2006/relationships/slideLayout" Target="../slideLayouts/slideLayout264.xml"/><Relationship Id="rId4" Type="http://schemas.openxmlformats.org/officeDocument/2006/relationships/slideLayout" Target="../slideLayouts/slideLayout265.xml"/><Relationship Id="rId5" Type="http://schemas.openxmlformats.org/officeDocument/2006/relationships/slideLayout" Target="../slideLayouts/slideLayout266.xml"/><Relationship Id="rId6" Type="http://schemas.openxmlformats.org/officeDocument/2006/relationships/slideLayout" Target="../slideLayouts/slideLayout267.xml"/><Relationship Id="rId7" Type="http://schemas.openxmlformats.org/officeDocument/2006/relationships/slideLayout" Target="../slideLayouts/slideLayout268.xml"/><Relationship Id="rId8" Type="http://schemas.openxmlformats.org/officeDocument/2006/relationships/slideLayout" Target="../slideLayouts/slideLayout269.xml"/><Relationship Id="rId9" Type="http://schemas.openxmlformats.org/officeDocument/2006/relationships/slideLayout" Target="../slideLayouts/slideLayout270.xml"/><Relationship Id="rId10" Type="http://schemas.openxmlformats.org/officeDocument/2006/relationships/slideLayout" Target="../slideLayouts/slideLayout271.xml"/></Relationships>
</file>

<file path=ppt/slideMasters/_rels/slideMaster3.xml.rels><?xml version="1.0" encoding="UTF-8" standalone="yes"?>
<Relationships xmlns="http://schemas.openxmlformats.org/package/2006/relationships"><Relationship Id="rId11" Type="http://schemas.openxmlformats.org/officeDocument/2006/relationships/image" Target="../media/image1.png"/><Relationship Id="rId12" Type="http://schemas.openxmlformats.org/officeDocument/2006/relationships/image" Target="../media/image6.png"/><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1.xml"/><Relationship Id="rId20" Type="http://schemas.openxmlformats.org/officeDocument/2006/relationships/slideLayout" Target="../slideLayouts/slideLayout52.xml"/><Relationship Id="rId21" Type="http://schemas.openxmlformats.org/officeDocument/2006/relationships/slideLayout" Target="../slideLayouts/slideLayout53.xml"/><Relationship Id="rId22" Type="http://schemas.openxmlformats.org/officeDocument/2006/relationships/slideLayout" Target="../slideLayouts/slideLayout54.xml"/><Relationship Id="rId23" Type="http://schemas.openxmlformats.org/officeDocument/2006/relationships/slideLayout" Target="../slideLayouts/slideLayout55.xml"/><Relationship Id="rId24" Type="http://schemas.openxmlformats.org/officeDocument/2006/relationships/slideLayout" Target="../slideLayouts/slideLayout56.xml"/><Relationship Id="rId25" Type="http://schemas.openxmlformats.org/officeDocument/2006/relationships/slideLayout" Target="../slideLayouts/slideLayout57.xml"/><Relationship Id="rId26" Type="http://schemas.openxmlformats.org/officeDocument/2006/relationships/slideLayout" Target="../slideLayouts/slideLayout58.xml"/><Relationship Id="rId27" Type="http://schemas.openxmlformats.org/officeDocument/2006/relationships/slideLayout" Target="../slideLayouts/slideLayout59.xml"/><Relationship Id="rId28" Type="http://schemas.openxmlformats.org/officeDocument/2006/relationships/theme" Target="../theme/theme4.xml"/><Relationship Id="rId29" Type="http://schemas.openxmlformats.org/officeDocument/2006/relationships/image" Target="../media/image1.png"/><Relationship Id="rId30" Type="http://schemas.openxmlformats.org/officeDocument/2006/relationships/image" Target="../media/image6.png"/><Relationship Id="rId10" Type="http://schemas.openxmlformats.org/officeDocument/2006/relationships/slideLayout" Target="../slideLayouts/slideLayout42.xml"/><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Relationship Id="rId17" Type="http://schemas.openxmlformats.org/officeDocument/2006/relationships/slideLayout" Target="../slideLayouts/slideLayout49.xml"/><Relationship Id="rId18" Type="http://schemas.openxmlformats.org/officeDocument/2006/relationships/slideLayout" Target="../slideLayouts/slideLayout50.xml"/><Relationship Id="rId19" Type="http://schemas.openxmlformats.org/officeDocument/2006/relationships/slideLayout" Target="../slideLayouts/slideLayout51.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theme" Target="../theme/theme5.xml"/><Relationship Id="rId1" Type="http://schemas.openxmlformats.org/officeDocument/2006/relationships/slideLayout" Target="../slideLayouts/slideLayout60.xml"/><Relationship Id="rId2"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80.xml"/><Relationship Id="rId12" Type="http://schemas.openxmlformats.org/officeDocument/2006/relationships/theme" Target="../theme/theme6.xml"/><Relationship Id="rId13" Type="http://schemas.openxmlformats.org/officeDocument/2006/relationships/image" Target="../media/image12.png"/><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9" Type="http://schemas.openxmlformats.org/officeDocument/2006/relationships/slideLayout" Target="../slideLayouts/slideLayout78.xml"/><Relationship Id="rId10" Type="http://schemas.openxmlformats.org/officeDocument/2006/relationships/slideLayout" Target="../slideLayouts/slideLayout79.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slideLayout" Target="../slideLayouts/slideLayout93.xml"/><Relationship Id="rId14" Type="http://schemas.openxmlformats.org/officeDocument/2006/relationships/slideLayout" Target="../slideLayouts/slideLayout94.xml"/><Relationship Id="rId15" Type="http://schemas.openxmlformats.org/officeDocument/2006/relationships/slideLayout" Target="../slideLayouts/slideLayout95.xml"/><Relationship Id="rId16" Type="http://schemas.openxmlformats.org/officeDocument/2006/relationships/slideLayout" Target="../slideLayouts/slideLayout96.xml"/><Relationship Id="rId17" Type="http://schemas.openxmlformats.org/officeDocument/2006/relationships/slideLayout" Target="../slideLayouts/slideLayout97.xml"/><Relationship Id="rId18" Type="http://schemas.openxmlformats.org/officeDocument/2006/relationships/theme" Target="../theme/theme7.xml"/><Relationship Id="rId19" Type="http://schemas.openxmlformats.org/officeDocument/2006/relationships/image" Target="../media/image12.png"/><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00.xml"/><Relationship Id="rId4" Type="http://schemas.openxmlformats.org/officeDocument/2006/relationships/slideLayout" Target="../slideLayouts/slideLayout101.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9" Type="http://schemas.openxmlformats.org/officeDocument/2006/relationships/theme" Target="../theme/theme8.xml"/><Relationship Id="rId1" Type="http://schemas.openxmlformats.org/officeDocument/2006/relationships/slideLayout" Target="../slideLayouts/slideLayout98.xml"/><Relationship Id="rId2" Type="http://schemas.openxmlformats.org/officeDocument/2006/relationships/slideLayout" Target="../slideLayouts/slideLayout99.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16.xml"/><Relationship Id="rId12" Type="http://schemas.openxmlformats.org/officeDocument/2006/relationships/slideLayout" Target="../slideLayouts/slideLayout117.xml"/><Relationship Id="rId13" Type="http://schemas.openxmlformats.org/officeDocument/2006/relationships/slideLayout" Target="../slideLayouts/slideLayout118.xml"/><Relationship Id="rId14" Type="http://schemas.openxmlformats.org/officeDocument/2006/relationships/slideLayout" Target="../slideLayouts/slideLayout119.xml"/><Relationship Id="rId15" Type="http://schemas.openxmlformats.org/officeDocument/2006/relationships/slideLayout" Target="../slideLayouts/slideLayout120.xml"/><Relationship Id="rId16" Type="http://schemas.openxmlformats.org/officeDocument/2006/relationships/slideLayout" Target="../slideLayouts/slideLayout121.xml"/><Relationship Id="rId17" Type="http://schemas.openxmlformats.org/officeDocument/2006/relationships/slideLayout" Target="../slideLayouts/slideLayout122.xml"/><Relationship Id="rId18" Type="http://schemas.openxmlformats.org/officeDocument/2006/relationships/theme" Target="../theme/theme9.xml"/><Relationship Id="rId19" Type="http://schemas.openxmlformats.org/officeDocument/2006/relationships/image" Target="../media/image12.png"/><Relationship Id="rId1" Type="http://schemas.openxmlformats.org/officeDocument/2006/relationships/slideLayout" Target="../slideLayouts/slideLayout106.xml"/><Relationship Id="rId2" Type="http://schemas.openxmlformats.org/officeDocument/2006/relationships/slideLayout" Target="../slideLayouts/slideLayout107.xml"/><Relationship Id="rId3" Type="http://schemas.openxmlformats.org/officeDocument/2006/relationships/slideLayout" Target="../slideLayouts/slideLayout108.xml"/><Relationship Id="rId4" Type="http://schemas.openxmlformats.org/officeDocument/2006/relationships/slideLayout" Target="../slideLayouts/slideLayout109.xml"/><Relationship Id="rId5" Type="http://schemas.openxmlformats.org/officeDocument/2006/relationships/slideLayout" Target="../slideLayouts/slideLayout110.xml"/><Relationship Id="rId6" Type="http://schemas.openxmlformats.org/officeDocument/2006/relationships/slideLayout" Target="../slideLayouts/slideLayout111.xml"/><Relationship Id="rId7" Type="http://schemas.openxmlformats.org/officeDocument/2006/relationships/slideLayout" Target="../slideLayouts/slideLayout112.xml"/><Relationship Id="rId8" Type="http://schemas.openxmlformats.org/officeDocument/2006/relationships/slideLayout" Target="../slideLayouts/slideLayout113.xml"/><Relationship Id="rId9" Type="http://schemas.openxmlformats.org/officeDocument/2006/relationships/slideLayout" Target="../slideLayouts/slideLayout114.xml"/><Relationship Id="rId10"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0"/>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5" y="548646"/>
            <a:ext cx="13411200" cy="609397"/>
          </a:xfrm>
          <a:prstGeom prst="rect">
            <a:avLst/>
          </a:prstGeom>
        </p:spPr>
        <p:txBody>
          <a:bodyPr vert="horz" wrap="square" lIns="0" tIns="0" rIns="0" bIns="0" rtlCol="0" anchor="t" anchorCtr="0">
            <a:spAutoFit/>
          </a:bodyPr>
          <a:lstStyle/>
          <a:p>
            <a:r>
              <a:rPr lang="en-US" smtClean="0"/>
              <a:t>Click to edit Master title style</a:t>
            </a:r>
            <a:endParaRPr lang="en-US" dirty="0"/>
          </a:p>
        </p:txBody>
      </p:sp>
      <p:sp>
        <p:nvSpPr>
          <p:cNvPr id="3" name="Text Placeholder 2"/>
          <p:cNvSpPr>
            <a:spLocks noGrp="1"/>
          </p:cNvSpPr>
          <p:nvPr>
            <p:ph type="body" idx="1"/>
          </p:nvPr>
        </p:nvSpPr>
        <p:spPr bwMode="white">
          <a:xfrm>
            <a:off x="609605" y="1670580"/>
            <a:ext cx="13411200" cy="5166360"/>
          </a:xfrm>
          <a:prstGeom prst="rect">
            <a:avLst/>
          </a:prstGeom>
        </p:spPr>
        <p:txBody>
          <a:bodyPr vert="horz" wrap="square"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7006919"/>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50" r:id="rId6"/>
    <p:sldLayoutId id="2147483946" r:id="rId7"/>
    <p:sldLayoutId id="2147483947"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1096588" rtl="0" eaLnBrk="1" latinLnBrk="0" hangingPunct="1">
        <a:lnSpc>
          <a:spcPct val="90000"/>
        </a:lnSpc>
        <a:spcBef>
          <a:spcPct val="0"/>
        </a:spcBef>
        <a:buNone/>
        <a:defRPr lang="en-US" sz="4300" b="0" i="0" kern="1200" cap="none" spc="0" baseline="0" dirty="0" smtClean="0">
          <a:ln w="3175">
            <a:noFill/>
          </a:ln>
          <a:solidFill>
            <a:srgbClr val="435464"/>
          </a:solidFill>
          <a:effectLst/>
          <a:latin typeface="Gill Sans Light"/>
          <a:ea typeface="+mn-ea"/>
          <a:cs typeface="Gill Sans Light"/>
        </a:defRPr>
      </a:lvl1pPr>
    </p:titleStyle>
    <p:bodyStyle>
      <a:lvl1pPr marL="277961" indent="-277961" algn="l" defTabSz="1096588"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620774" indent="-342802" algn="l" defTabSz="1096588" rtl="0" eaLnBrk="1" latinLnBrk="0" hangingPunct="1">
        <a:lnSpc>
          <a:spcPct val="100000"/>
        </a:lnSpc>
        <a:spcBef>
          <a:spcPts val="720"/>
        </a:spcBef>
        <a:buSzPct val="25000"/>
        <a:buFont typeface="Lucida Grande"/>
        <a:buChar char=" "/>
        <a:defRPr sz="2400" b="0" i="0" kern="1200" baseline="0">
          <a:solidFill>
            <a:srgbClr val="435464"/>
          </a:solidFill>
          <a:latin typeface="Gill Sans Light"/>
          <a:ea typeface="+mn-ea"/>
          <a:cs typeface="Gill Sans Light"/>
        </a:defRPr>
      </a:lvl2pPr>
      <a:lvl3pPr marL="891115" indent="-342802" algn="l" defTabSz="1096588" rtl="0" eaLnBrk="1" latinLnBrk="0" hangingPunct="1">
        <a:lnSpc>
          <a:spcPct val="100000"/>
        </a:lnSpc>
        <a:spcBef>
          <a:spcPts val="720"/>
        </a:spcBef>
        <a:buSzPct val="25000"/>
        <a:buFont typeface="Lucida Grande"/>
        <a:buChar char=" "/>
        <a:defRPr sz="2100" b="0" i="0" kern="1200" baseline="0">
          <a:solidFill>
            <a:srgbClr val="435464"/>
          </a:solidFill>
          <a:latin typeface="Gill Sans Light"/>
          <a:ea typeface="+mn-ea"/>
          <a:cs typeface="Gill Sans Light"/>
        </a:defRPr>
      </a:lvl3pPr>
      <a:lvl4pPr marL="1098642" indent="-342802" algn="l" defTabSz="1096588"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4pPr>
      <a:lvl5pPr marL="1304261" indent="-342802" algn="l" defTabSz="1096588"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5pPr>
      <a:lvl6pPr marL="3015623"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3906"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214"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0509"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588" rtl="0" eaLnBrk="1" latinLnBrk="0" hangingPunct="1">
        <a:defRPr sz="2100" kern="1200">
          <a:solidFill>
            <a:schemeClr val="tx1"/>
          </a:solidFill>
          <a:latin typeface="+mn-lt"/>
          <a:ea typeface="+mn-ea"/>
          <a:cs typeface="+mn-cs"/>
        </a:defRPr>
      </a:lvl1pPr>
      <a:lvl2pPr marL="548295" algn="l" defTabSz="1096588" rtl="0" eaLnBrk="1" latinLnBrk="0" hangingPunct="1">
        <a:defRPr sz="2100" kern="1200">
          <a:solidFill>
            <a:schemeClr val="tx1"/>
          </a:solidFill>
          <a:latin typeface="+mn-lt"/>
          <a:ea typeface="+mn-ea"/>
          <a:cs typeface="+mn-cs"/>
        </a:defRPr>
      </a:lvl2pPr>
      <a:lvl3pPr marL="1096588" algn="l" defTabSz="1096588" rtl="0" eaLnBrk="1" latinLnBrk="0" hangingPunct="1">
        <a:defRPr sz="2100" kern="1200">
          <a:solidFill>
            <a:schemeClr val="tx1"/>
          </a:solidFill>
          <a:latin typeface="+mn-lt"/>
          <a:ea typeface="+mn-ea"/>
          <a:cs typeface="+mn-cs"/>
        </a:defRPr>
      </a:lvl3pPr>
      <a:lvl4pPr marL="1644883" algn="l" defTabSz="1096588" rtl="0" eaLnBrk="1" latinLnBrk="0" hangingPunct="1">
        <a:defRPr sz="2100" kern="1200">
          <a:solidFill>
            <a:schemeClr val="tx1"/>
          </a:solidFill>
          <a:latin typeface="+mn-lt"/>
          <a:ea typeface="+mn-ea"/>
          <a:cs typeface="+mn-cs"/>
        </a:defRPr>
      </a:lvl4pPr>
      <a:lvl5pPr marL="2193182" algn="l" defTabSz="1096588" rtl="0" eaLnBrk="1" latinLnBrk="0" hangingPunct="1">
        <a:defRPr sz="2100" kern="1200">
          <a:solidFill>
            <a:schemeClr val="tx1"/>
          </a:solidFill>
          <a:latin typeface="+mn-lt"/>
          <a:ea typeface="+mn-ea"/>
          <a:cs typeface="+mn-cs"/>
        </a:defRPr>
      </a:lvl5pPr>
      <a:lvl6pPr marL="2741484" algn="l" defTabSz="1096588" rtl="0" eaLnBrk="1" latinLnBrk="0" hangingPunct="1">
        <a:defRPr sz="2100" kern="1200">
          <a:solidFill>
            <a:schemeClr val="tx1"/>
          </a:solidFill>
          <a:latin typeface="+mn-lt"/>
          <a:ea typeface="+mn-ea"/>
          <a:cs typeface="+mn-cs"/>
        </a:defRPr>
      </a:lvl6pPr>
      <a:lvl7pPr marL="3289766" algn="l" defTabSz="1096588" rtl="0" eaLnBrk="1" latinLnBrk="0" hangingPunct="1">
        <a:defRPr sz="2100" kern="1200">
          <a:solidFill>
            <a:schemeClr val="tx1"/>
          </a:solidFill>
          <a:latin typeface="+mn-lt"/>
          <a:ea typeface="+mn-ea"/>
          <a:cs typeface="+mn-cs"/>
        </a:defRPr>
      </a:lvl7pPr>
      <a:lvl8pPr marL="3838069" algn="l" defTabSz="1096588" rtl="0" eaLnBrk="1" latinLnBrk="0" hangingPunct="1">
        <a:defRPr sz="2100" kern="1200">
          <a:solidFill>
            <a:schemeClr val="tx1"/>
          </a:solidFill>
          <a:latin typeface="+mn-lt"/>
          <a:ea typeface="+mn-ea"/>
          <a:cs typeface="+mn-cs"/>
        </a:defRPr>
      </a:lvl8pPr>
      <a:lvl9pPr marL="4386357" algn="l" defTabSz="109658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09605" y="548637"/>
            <a:ext cx="13411200" cy="664800"/>
          </a:xfrm>
          <a:prstGeom prst="rect">
            <a:avLst/>
          </a:prstGeom>
          <a:noFill/>
          <a:ln>
            <a:noFill/>
          </a:ln>
        </p:spPr>
        <p:txBody>
          <a:bodyPr lIns="109662" tIns="109662" rIns="109662" bIns="109662" anchor="t" anchorCtr="0"/>
          <a:lstStyle>
            <a:lvl1pPr marL="0" marR="0" lvl="0" indent="0" algn="l" rtl="0">
              <a:lnSpc>
                <a:spcPct val="90000"/>
              </a:lnSpc>
              <a:spcBef>
                <a:spcPts val="0"/>
              </a:spcBef>
              <a:spcAft>
                <a:spcPts val="0"/>
              </a:spcAft>
              <a:buClr>
                <a:schemeClr val="accent2"/>
              </a:buClr>
              <a:buSzPct val="47826"/>
              <a:buFont typeface="Raleway"/>
              <a:buNone/>
              <a:defRPr sz="2300" b="0" i="0" u="none" strike="noStrike" cap="none">
                <a:solidFill>
                  <a:schemeClr val="accent2"/>
                </a:solidFill>
                <a:latin typeface="Raleway"/>
                <a:ea typeface="Raleway"/>
                <a:cs typeface="Raleway"/>
                <a:sym typeface="Raleway"/>
              </a:defRPr>
            </a:lvl1pPr>
            <a:lvl2pPr lvl="1" indent="0" rtl="0">
              <a:spcBef>
                <a:spcPts val="0"/>
              </a:spcBef>
              <a:buSzPct val="100000"/>
              <a:buFont typeface="Arial"/>
              <a:buNone/>
              <a:defRPr sz="1100"/>
            </a:lvl2pPr>
            <a:lvl3pPr lvl="2" indent="0" rtl="0">
              <a:spcBef>
                <a:spcPts val="0"/>
              </a:spcBef>
              <a:buSzPct val="100000"/>
              <a:buFont typeface="Arial"/>
              <a:buNone/>
              <a:defRPr sz="1100"/>
            </a:lvl3pPr>
            <a:lvl4pPr lvl="3" indent="0" rtl="0">
              <a:spcBef>
                <a:spcPts val="0"/>
              </a:spcBef>
              <a:buSzPct val="100000"/>
              <a:buFont typeface="Arial"/>
              <a:buNone/>
              <a:defRPr sz="1100"/>
            </a:lvl4pPr>
            <a:lvl5pPr lvl="4" indent="0" rtl="0">
              <a:spcBef>
                <a:spcPts val="0"/>
              </a:spcBef>
              <a:buSzPct val="100000"/>
              <a:buFont typeface="Arial"/>
              <a:buNone/>
              <a:defRPr sz="1100"/>
            </a:lvl5pPr>
            <a:lvl6pPr lvl="5" indent="0" rtl="0">
              <a:spcBef>
                <a:spcPts val="0"/>
              </a:spcBef>
              <a:buSzPct val="100000"/>
              <a:buFont typeface="Arial"/>
              <a:buNone/>
              <a:defRPr sz="1100"/>
            </a:lvl6pPr>
            <a:lvl7pPr lvl="6" indent="0" rtl="0">
              <a:spcBef>
                <a:spcPts val="0"/>
              </a:spcBef>
              <a:buSzPct val="100000"/>
              <a:buFont typeface="Arial"/>
              <a:buNone/>
              <a:defRPr sz="1100"/>
            </a:lvl7pPr>
            <a:lvl8pPr lvl="7" indent="0" rtl="0">
              <a:spcBef>
                <a:spcPts val="0"/>
              </a:spcBef>
              <a:buSzPct val="100000"/>
              <a:buFont typeface="Arial"/>
              <a:buNone/>
              <a:defRPr sz="1100"/>
            </a:lvl8pPr>
            <a:lvl9pPr lvl="8" indent="0" rtl="0">
              <a:spcBef>
                <a:spcPts val="0"/>
              </a:spcBef>
              <a:buSzPct val="100000"/>
              <a:buFont typeface="Arial"/>
              <a:buNone/>
              <a:defRPr sz="1100"/>
            </a:lvl9pPr>
          </a:lstStyle>
          <a:p>
            <a:endParaRPr/>
          </a:p>
        </p:txBody>
      </p:sp>
      <p:sp>
        <p:nvSpPr>
          <p:cNvPr id="52" name="Shape 52"/>
          <p:cNvSpPr txBox="1">
            <a:spLocks noGrp="1"/>
          </p:cNvSpPr>
          <p:nvPr>
            <p:ph type="body" idx="1"/>
          </p:nvPr>
        </p:nvSpPr>
        <p:spPr>
          <a:xfrm>
            <a:off x="609605" y="1657470"/>
            <a:ext cx="13411200" cy="5191198"/>
          </a:xfrm>
          <a:prstGeom prst="rect">
            <a:avLst/>
          </a:prstGeom>
          <a:noFill/>
          <a:ln>
            <a:noFill/>
          </a:ln>
        </p:spPr>
        <p:txBody>
          <a:bodyPr lIns="109662" tIns="109662" rIns="109662" bIns="109662" anchor="t" anchorCtr="0"/>
          <a:lstStyle>
            <a:lvl1pPr marL="0" marR="0" lvl="0" indent="0" algn="l" rtl="0">
              <a:lnSpc>
                <a:spcPct val="90000"/>
              </a:lnSpc>
              <a:spcBef>
                <a:spcPts val="400"/>
              </a:spcBef>
              <a:spcAft>
                <a:spcPts val="400"/>
              </a:spcAft>
              <a:buClr>
                <a:schemeClr val="accent1"/>
              </a:buClr>
              <a:buSzPct val="78571"/>
              <a:buFont typeface="Arial"/>
              <a:buNone/>
              <a:defRPr sz="1400" b="0" i="0" u="none" strike="noStrike" cap="none">
                <a:solidFill>
                  <a:schemeClr val="accent1"/>
                </a:solidFill>
                <a:latin typeface="Raleway"/>
                <a:ea typeface="Raleway"/>
                <a:cs typeface="Raleway"/>
                <a:sym typeface="Raleway"/>
              </a:defRPr>
            </a:lvl1pPr>
            <a:lvl2pPr marL="0" marR="0" lvl="1" indent="0" algn="l" rtl="0">
              <a:lnSpc>
                <a:spcPct val="90000"/>
              </a:lnSpc>
              <a:spcBef>
                <a:spcPts val="400"/>
              </a:spcBef>
              <a:spcAft>
                <a:spcPts val="400"/>
              </a:spcAft>
              <a:buClr>
                <a:schemeClr val="accent2"/>
              </a:buClr>
              <a:buSzPct val="100000"/>
              <a:buFont typeface="Arial"/>
              <a:buNone/>
              <a:defRPr sz="1100" b="0" i="0" u="none" strike="noStrike" cap="none">
                <a:solidFill>
                  <a:schemeClr val="accent2"/>
                </a:solidFill>
                <a:latin typeface="Raleway"/>
                <a:ea typeface="Raleway"/>
                <a:cs typeface="Raleway"/>
                <a:sym typeface="Raleway"/>
              </a:defRPr>
            </a:lvl2pPr>
            <a:lvl3pPr marL="101600" marR="0" lvl="2" indent="0" algn="l" rtl="0">
              <a:lnSpc>
                <a:spcPct val="90000"/>
              </a:lnSpc>
              <a:spcBef>
                <a:spcPts val="400"/>
              </a:spcBef>
              <a:spcAft>
                <a:spcPts val="400"/>
              </a:spcAft>
              <a:buClr>
                <a:schemeClr val="accent2"/>
              </a:buClr>
              <a:buSzPct val="88888"/>
              <a:buFont typeface="Noto Sans Symbols"/>
              <a:buChar char="▪"/>
              <a:defRPr sz="900" b="0" i="0" u="none" strike="noStrike" cap="none">
                <a:solidFill>
                  <a:schemeClr val="accent2"/>
                </a:solidFill>
                <a:latin typeface="Raleway"/>
                <a:ea typeface="Raleway"/>
                <a:cs typeface="Raleway"/>
                <a:sym typeface="Raleway"/>
              </a:defRPr>
            </a:lvl3pPr>
            <a:lvl4pPr marL="190500" marR="0" lvl="3" indent="-12700" algn="l" rtl="0">
              <a:lnSpc>
                <a:spcPct val="90000"/>
              </a:lnSpc>
              <a:spcBef>
                <a:spcPts val="400"/>
              </a:spcBef>
              <a:spcAft>
                <a:spcPts val="400"/>
              </a:spcAft>
              <a:buClr>
                <a:schemeClr val="accent2"/>
              </a:buClr>
              <a:buSzPct val="87500"/>
              <a:buFont typeface="Noto Sans Symbols"/>
              <a:buChar char="▪"/>
              <a:defRPr sz="800" b="0" i="0" u="none" strike="noStrike" cap="none">
                <a:solidFill>
                  <a:schemeClr val="accent2"/>
                </a:solidFill>
                <a:latin typeface="Raleway"/>
                <a:ea typeface="Raleway"/>
                <a:cs typeface="Raleway"/>
                <a:sym typeface="Raleway"/>
              </a:defRPr>
            </a:lvl4pPr>
            <a:lvl5pPr marL="292100" marR="0" lvl="4" indent="-25400" algn="l" rtl="0">
              <a:lnSpc>
                <a:spcPct val="90000"/>
              </a:lnSpc>
              <a:spcBef>
                <a:spcPts val="400"/>
              </a:spcBef>
              <a:spcAft>
                <a:spcPts val="400"/>
              </a:spcAft>
              <a:buClr>
                <a:schemeClr val="accent2"/>
              </a:buClr>
              <a:buSzPct val="87500"/>
              <a:buFont typeface="Noto Sans Symbols"/>
              <a:buChar char="▪"/>
              <a:defRPr sz="800" b="0" i="0" u="none" strike="noStrike" cap="none">
                <a:solidFill>
                  <a:schemeClr val="accent2"/>
                </a:solidFill>
                <a:latin typeface="Raleway"/>
                <a:ea typeface="Raleway"/>
                <a:cs typeface="Raleway"/>
                <a:sym typeface="Raleway"/>
              </a:defRPr>
            </a:lvl5pPr>
            <a:lvl6pPr marL="1409700" marR="0" lvl="5"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6pPr>
            <a:lvl7pPr marL="1663700" marR="0" lvl="6"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7pPr>
            <a:lvl8pPr marL="1930400" marR="0" lvl="7"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8pPr>
            <a:lvl9pPr marL="2184400" marR="0" lvl="8"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3426693519"/>
      </p:ext>
    </p:extLst>
  </p:cSld>
  <p:clrMap bg1="lt1" tx1="dk1" bg2="dk2" tx2="lt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09605" y="548642"/>
            <a:ext cx="13411200" cy="664800"/>
          </a:xfrm>
          <a:prstGeom prst="rect">
            <a:avLst/>
          </a:prstGeom>
          <a:noFill/>
          <a:ln>
            <a:noFill/>
          </a:ln>
        </p:spPr>
        <p:txBody>
          <a:bodyPr lIns="109668" tIns="109668" rIns="109668" bIns="109668" anchor="t" anchorCtr="0"/>
          <a:lstStyle>
            <a:lvl1pPr marL="0" marR="0" lvl="0" indent="0" algn="l" rtl="0">
              <a:lnSpc>
                <a:spcPct val="90000"/>
              </a:lnSpc>
              <a:spcBef>
                <a:spcPts val="0"/>
              </a:spcBef>
              <a:buClr>
                <a:schemeClr val="accent2"/>
              </a:buClr>
              <a:buSzPct val="100000"/>
              <a:buFont typeface="Raleway"/>
              <a:buNone/>
              <a:defRPr sz="3000" b="0" i="0" u="none" strike="noStrike" cap="none">
                <a:solidFill>
                  <a:schemeClr val="accent2"/>
                </a:solidFill>
                <a:latin typeface="Raleway"/>
                <a:ea typeface="Raleway"/>
                <a:cs typeface="Raleway"/>
                <a:sym typeface="Raleway"/>
              </a:defRPr>
            </a:lvl1pPr>
            <a:lvl2pPr lvl="1" indent="0" rtl="0">
              <a:spcBef>
                <a:spcPts val="0"/>
              </a:spcBef>
              <a:buSzPct val="100000"/>
              <a:buFont typeface="Raleway"/>
              <a:buNone/>
              <a:defRPr sz="3000">
                <a:latin typeface="Raleway"/>
                <a:ea typeface="Raleway"/>
                <a:cs typeface="Raleway"/>
                <a:sym typeface="Raleway"/>
              </a:defRPr>
            </a:lvl2pPr>
            <a:lvl3pPr lvl="2" indent="0" rtl="0">
              <a:spcBef>
                <a:spcPts val="0"/>
              </a:spcBef>
              <a:buSzPct val="100000"/>
              <a:buFont typeface="Raleway"/>
              <a:buNone/>
              <a:defRPr sz="3000">
                <a:latin typeface="Raleway"/>
                <a:ea typeface="Raleway"/>
                <a:cs typeface="Raleway"/>
                <a:sym typeface="Raleway"/>
              </a:defRPr>
            </a:lvl3pPr>
            <a:lvl4pPr lvl="3" indent="0" rtl="0">
              <a:spcBef>
                <a:spcPts val="0"/>
              </a:spcBef>
              <a:buSzPct val="100000"/>
              <a:buFont typeface="Raleway"/>
              <a:buNone/>
              <a:defRPr sz="3000">
                <a:latin typeface="Raleway"/>
                <a:ea typeface="Raleway"/>
                <a:cs typeface="Raleway"/>
                <a:sym typeface="Raleway"/>
              </a:defRPr>
            </a:lvl4pPr>
            <a:lvl5pPr lvl="4" indent="0" rtl="0">
              <a:spcBef>
                <a:spcPts val="0"/>
              </a:spcBef>
              <a:buSzPct val="100000"/>
              <a:buFont typeface="Raleway"/>
              <a:buNone/>
              <a:defRPr sz="3000">
                <a:latin typeface="Raleway"/>
                <a:ea typeface="Raleway"/>
                <a:cs typeface="Raleway"/>
                <a:sym typeface="Raleway"/>
              </a:defRPr>
            </a:lvl5pPr>
            <a:lvl6pPr lvl="5" indent="0" rtl="0">
              <a:spcBef>
                <a:spcPts val="0"/>
              </a:spcBef>
              <a:buSzPct val="100000"/>
              <a:buFont typeface="Raleway"/>
              <a:buNone/>
              <a:defRPr sz="3000">
                <a:latin typeface="Raleway"/>
                <a:ea typeface="Raleway"/>
                <a:cs typeface="Raleway"/>
                <a:sym typeface="Raleway"/>
              </a:defRPr>
            </a:lvl6pPr>
            <a:lvl7pPr lvl="6" indent="0" rtl="0">
              <a:spcBef>
                <a:spcPts val="0"/>
              </a:spcBef>
              <a:buSzPct val="100000"/>
              <a:buFont typeface="Raleway"/>
              <a:buNone/>
              <a:defRPr sz="3000">
                <a:latin typeface="Raleway"/>
                <a:ea typeface="Raleway"/>
                <a:cs typeface="Raleway"/>
                <a:sym typeface="Raleway"/>
              </a:defRPr>
            </a:lvl7pPr>
            <a:lvl8pPr lvl="7" indent="0" rtl="0">
              <a:spcBef>
                <a:spcPts val="0"/>
              </a:spcBef>
              <a:buSzPct val="100000"/>
              <a:buFont typeface="Raleway"/>
              <a:buNone/>
              <a:defRPr sz="3000">
                <a:latin typeface="Raleway"/>
                <a:ea typeface="Raleway"/>
                <a:cs typeface="Raleway"/>
                <a:sym typeface="Raleway"/>
              </a:defRPr>
            </a:lvl8pPr>
            <a:lvl9pPr lvl="8" indent="0" rtl="0">
              <a:spcBef>
                <a:spcPts val="0"/>
              </a:spcBef>
              <a:buSzPct val="100000"/>
              <a:buFont typeface="Raleway"/>
              <a:buNone/>
              <a:defRPr sz="3000">
                <a:latin typeface="Raleway"/>
                <a:ea typeface="Raleway"/>
                <a:cs typeface="Raleway"/>
                <a:sym typeface="Raleway"/>
              </a:defRPr>
            </a:lvl9pPr>
          </a:lstStyle>
          <a:p>
            <a:endParaRPr/>
          </a:p>
        </p:txBody>
      </p:sp>
      <p:sp>
        <p:nvSpPr>
          <p:cNvPr id="7" name="Shape 7"/>
          <p:cNvSpPr txBox="1">
            <a:spLocks noGrp="1"/>
          </p:cNvSpPr>
          <p:nvPr>
            <p:ph type="body" idx="1"/>
          </p:nvPr>
        </p:nvSpPr>
        <p:spPr>
          <a:xfrm>
            <a:off x="609605" y="1657469"/>
            <a:ext cx="13411200" cy="5191200"/>
          </a:xfrm>
          <a:prstGeom prst="rect">
            <a:avLst/>
          </a:prstGeom>
          <a:noFill/>
          <a:ln>
            <a:noFill/>
          </a:ln>
        </p:spPr>
        <p:txBody>
          <a:bodyPr lIns="109668" tIns="109668" rIns="109668" bIns="109668" anchor="t" anchorCtr="0"/>
          <a:lstStyle>
            <a:lvl1pPr marL="0" marR="0" lvl="0" indent="0" algn="l" rtl="0">
              <a:lnSpc>
                <a:spcPct val="90000"/>
              </a:lnSpc>
              <a:spcBef>
                <a:spcPts val="500"/>
              </a:spcBef>
              <a:spcAft>
                <a:spcPts val="500"/>
              </a:spcAft>
              <a:buClr>
                <a:schemeClr val="accent1"/>
              </a:buClr>
              <a:buSzPct val="61111"/>
              <a:buFont typeface="Arial"/>
              <a:buNone/>
              <a:defRPr sz="1800" b="0" i="0" u="none" strike="noStrike" cap="none">
                <a:solidFill>
                  <a:schemeClr val="accent1"/>
                </a:solidFill>
                <a:latin typeface="Raleway"/>
                <a:ea typeface="Raleway"/>
                <a:cs typeface="Raleway"/>
                <a:sym typeface="Raleway"/>
              </a:defRPr>
            </a:lvl1pPr>
            <a:lvl2pPr marL="0" marR="0" lvl="1" indent="0" algn="l" rtl="0">
              <a:lnSpc>
                <a:spcPct val="90000"/>
              </a:lnSpc>
              <a:spcBef>
                <a:spcPts val="500"/>
              </a:spcBef>
              <a:spcAft>
                <a:spcPts val="500"/>
              </a:spcAft>
              <a:buClr>
                <a:schemeClr val="accent2"/>
              </a:buClr>
              <a:buSzPct val="78571"/>
              <a:buFont typeface="Arial"/>
              <a:buNone/>
              <a:defRPr sz="1400" b="0" i="0" u="none" strike="noStrike" cap="none">
                <a:solidFill>
                  <a:schemeClr val="accent2"/>
                </a:solidFill>
                <a:latin typeface="Raleway"/>
                <a:ea typeface="Raleway"/>
                <a:cs typeface="Raleway"/>
                <a:sym typeface="Raleway"/>
              </a:defRPr>
            </a:lvl2pPr>
            <a:lvl3pPr marL="127000" marR="0" lvl="2" indent="-63500" algn="l" rtl="0">
              <a:lnSpc>
                <a:spcPct val="90000"/>
              </a:lnSpc>
              <a:spcBef>
                <a:spcPts val="500"/>
              </a:spcBef>
              <a:spcAft>
                <a:spcPts val="500"/>
              </a:spcAft>
              <a:buClr>
                <a:schemeClr val="accent2"/>
              </a:buClr>
              <a:buSzPct val="91666"/>
              <a:buFont typeface="Noto Sans Symbols"/>
              <a:buChar char="▪"/>
              <a:defRPr sz="1200" b="0" i="0" u="none" strike="noStrike" cap="none">
                <a:solidFill>
                  <a:schemeClr val="accent2"/>
                </a:solidFill>
                <a:latin typeface="Raleway"/>
                <a:ea typeface="Raleway"/>
                <a:cs typeface="Raleway"/>
                <a:sym typeface="Raleway"/>
              </a:defRPr>
            </a:lvl3pPr>
            <a:lvl4pPr marL="254000" marR="0" lvl="3"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4pPr>
            <a:lvl5pPr marL="381000" marR="0" lvl="4"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5pPr>
            <a:lvl6pPr marL="1879600" marR="0" lvl="5"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6pPr>
            <a:lvl7pPr marL="2222500" marR="0" lvl="6"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7pPr>
            <a:lvl8pPr marL="2565400" marR="0" lvl="7"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8pPr>
            <a:lvl9pPr marL="2908300" marR="0" lvl="8"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1575269985"/>
      </p:ext>
    </p:extLst>
  </p:cSld>
  <p:clrMap bg1="lt1" tx1="dk1" bg2="dk2" tx2="lt2" accent1="accent1" accent2="accent2" accent3="accent3" accent4="accent4" accent5="accent5" accent6="accent6" hlink="hlink" folHlink="folHlink"/>
  <p:sldLayoutIdLst>
    <p:sldLayoutId id="2147484080" r:id="rId1"/>
    <p:sldLayoutId id="2147484081" r:id="rId2"/>
    <p:sldLayoutId id="2147484082" r:id="rId3"/>
    <p:sldLayoutId id="2147484083" r:id="rId4"/>
    <p:sldLayoutId id="2147484084" r:id="rId5"/>
    <p:sldLayoutId id="2147484085" r:id="rId6"/>
    <p:sldLayoutId id="2147484086" r:id="rId7"/>
    <p:sldLayoutId id="2147484087" r:id="rId8"/>
    <p:sldLayoutId id="214748408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48640" y="274320"/>
            <a:ext cx="13441680" cy="745808"/>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3628848" y="7360928"/>
            <a:ext cx="855821" cy="93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37210" y="7610953"/>
            <a:ext cx="4854893" cy="430052"/>
          </a:xfrm>
          <a:prstGeom prst="rect">
            <a:avLst/>
          </a:prstGeom>
        </p:spPr>
        <p:txBody>
          <a:bodyPr lIns="82283" tIns="82283" rIns="82283" bIns="82283">
            <a:normAutofit fontScale="92500" lnSpcReduction="20000"/>
          </a:bodyPr>
          <a:lstStyle/>
          <a:p>
            <a:pPr defTabSz="1096708">
              <a:defRPr/>
            </a:pPr>
            <a:r>
              <a:rPr lang="en-US" sz="2300" dirty="0">
                <a:solidFill>
                  <a:srgbClr val="7D868C"/>
                </a:solidFill>
                <a:latin typeface="Arial"/>
                <a:ea typeface="ＭＳ Ｐゴシック" charset="0"/>
                <a:cs typeface="ＭＳ Ｐゴシック" charset="0"/>
              </a:rPr>
              <a:t>©</a:t>
            </a:r>
            <a:r>
              <a:rPr lang="en-US" sz="2300" dirty="0" smtClean="0">
                <a:solidFill>
                  <a:srgbClr val="7D868C"/>
                </a:solidFill>
                <a:latin typeface="Arial"/>
                <a:ea typeface="ＭＳ Ｐゴシック" charset="0"/>
                <a:cs typeface="ＭＳ Ｐゴシック" charset="0"/>
              </a:rPr>
              <a:t>2017 </a:t>
            </a:r>
            <a:r>
              <a:rPr lang="en-US" sz="2300" dirty="0">
                <a:solidFill>
                  <a:srgbClr val="7D868C"/>
                </a:solidFill>
                <a:latin typeface="Arial"/>
                <a:ea typeface="ＭＳ Ｐゴシック" charset="0"/>
                <a:cs typeface="ＭＳ Ｐゴシック" charset="0"/>
              </a:rPr>
              <a:t>Chef Software Inc</a:t>
            </a:r>
            <a:r>
              <a:rPr lang="en-US" sz="2300" dirty="0">
                <a:solidFill>
                  <a:srgbClr val="3E4346"/>
                </a:solidFill>
                <a:latin typeface="Arial"/>
                <a:ea typeface="ＭＳ Ｐゴシック" charset="0"/>
                <a:cs typeface="ＭＳ Ｐゴシック" charset="0"/>
              </a:rPr>
              <a:t>.</a:t>
            </a:r>
          </a:p>
          <a:p>
            <a:pPr defTabSz="1096708">
              <a:defRPr/>
            </a:pPr>
            <a:endParaRPr lang="en-US" sz="2300" dirty="0">
              <a:solidFill>
                <a:srgbClr val="3E4346"/>
              </a:solidFill>
              <a:latin typeface="Arial"/>
              <a:ea typeface="ＭＳ Ｐゴシック" charset="0"/>
              <a:cs typeface="ＭＳ Ｐゴシック" charset="0"/>
            </a:endParaRPr>
          </a:p>
        </p:txBody>
      </p:sp>
      <p:sp>
        <p:nvSpPr>
          <p:cNvPr id="5" name="TextBox 4"/>
          <p:cNvSpPr txBox="1"/>
          <p:nvPr/>
        </p:nvSpPr>
        <p:spPr bwMode="white">
          <a:xfrm>
            <a:off x="6669405" y="7610956"/>
            <a:ext cx="1291590" cy="470057"/>
          </a:xfrm>
          <a:prstGeom prst="rect">
            <a:avLst/>
          </a:prstGeom>
        </p:spPr>
        <p:txBody>
          <a:bodyPr lIns="82283" tIns="82283" rIns="82283" bIns="82283">
            <a:normAutofit fontScale="92500" lnSpcReduction="10000"/>
          </a:bodyPr>
          <a:lstStyle/>
          <a:p>
            <a:pPr algn="ctr" defTabSz="1096708">
              <a:defRPr/>
            </a:pPr>
            <a:r>
              <a:rPr lang="en-US" sz="2300" dirty="0">
                <a:solidFill>
                  <a:srgbClr val="7F7F7F"/>
                </a:solidFill>
                <a:latin typeface="Arial"/>
                <a:ea typeface="ＭＳ Ｐゴシック" charset="0"/>
                <a:cs typeface="ＭＳ Ｐゴシック" charset="0"/>
              </a:rPr>
              <a:t>1-</a:t>
            </a:r>
            <a:fld id="{F0B79B2F-E1DD-4D43-95B3-EA08C411D807}" type="slidenum">
              <a:rPr lang="en-US" sz="2300">
                <a:solidFill>
                  <a:srgbClr val="7F7F7F"/>
                </a:solidFill>
                <a:latin typeface="Arial"/>
                <a:ea typeface="ＭＳ Ｐゴシック" charset="0"/>
                <a:cs typeface="ＭＳ Ｐゴシック" charset="0"/>
              </a:rPr>
              <a:pPr algn="ctr" defTabSz="1096708">
                <a:defRPr/>
              </a:pPr>
              <a:t>‹#›</a:t>
            </a:fld>
            <a:endParaRPr lang="en-US" sz="2300" dirty="0">
              <a:solidFill>
                <a:srgbClr val="7F7F7F"/>
              </a:solidFill>
              <a:latin typeface="Arial"/>
              <a:ea typeface="ＭＳ Ｐゴシック" charset="0"/>
              <a:cs typeface="ＭＳ Ｐゴシック" charset="0"/>
            </a:endParaRPr>
          </a:p>
        </p:txBody>
      </p:sp>
      <p:sp>
        <p:nvSpPr>
          <p:cNvPr id="9" name="Rectangle 8"/>
          <p:cNvSpPr/>
          <p:nvPr/>
        </p:nvSpPr>
        <p:spPr bwMode="auto">
          <a:xfrm>
            <a:off x="0" y="34"/>
            <a:ext cx="14630400" cy="2466975"/>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09676" tIns="54851" rIns="109676" bIns="54851" anchor="ctr"/>
          <a:lstStyle/>
          <a:p>
            <a:pPr algn="ctr" defTabSz="1096392">
              <a:defRPr/>
            </a:pPr>
            <a:endParaRPr lang="en-US" sz="29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1612285472"/>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Lst>
  <p:transition xmlns:p14="http://schemas.microsoft.com/office/powerpoint/2010/main" spd="med">
    <p:fade/>
  </p:transition>
  <p:hf hdr="0" dt="0"/>
  <p:txStyles>
    <p:titleStyle>
      <a:lvl1pPr algn="l" defTabSz="1095351" rtl="0" eaLnBrk="1" fontAlgn="base" hangingPunct="1">
        <a:lnSpc>
          <a:spcPct val="90000"/>
        </a:lnSpc>
        <a:spcBef>
          <a:spcPct val="0"/>
        </a:spcBef>
        <a:spcAft>
          <a:spcPct val="0"/>
        </a:spcAft>
        <a:defRPr lang="en-US" sz="5300" b="1" kern="1200" dirty="0">
          <a:ln w="3175">
            <a:noFill/>
          </a:ln>
          <a:solidFill>
            <a:schemeClr val="accent1"/>
          </a:solidFill>
          <a:latin typeface="+mj-lt"/>
          <a:ea typeface="ＭＳ Ｐゴシック" charset="0"/>
          <a:cs typeface="Arial" charset="0"/>
        </a:defRPr>
      </a:lvl1pPr>
      <a:lvl2pPr algn="l" defTabSz="109535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2pPr>
      <a:lvl3pPr algn="l" defTabSz="109535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3pPr>
      <a:lvl4pPr algn="l" defTabSz="109535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4pPr>
      <a:lvl5pPr algn="l" defTabSz="109535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5pPr>
      <a:lvl6pPr marL="411297" algn="l" defTabSz="109535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6pPr>
      <a:lvl7pPr marL="822569" algn="l" defTabSz="109535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7pPr>
      <a:lvl8pPr marL="1233887" algn="l" defTabSz="109535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8pPr>
      <a:lvl9pPr marL="1645170" algn="l" defTabSz="109535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9pPr>
    </p:titleStyle>
    <p:bodyStyle>
      <a:lvl1pPr algn="l" defTabSz="1095351" rtl="0" eaLnBrk="1" fontAlgn="base" hangingPunct="1">
        <a:spcBef>
          <a:spcPts val="720"/>
        </a:spcBef>
        <a:spcAft>
          <a:spcPct val="0"/>
        </a:spcAft>
        <a:buSzPct val="90000"/>
        <a:buFont typeface="Arial" charset="0"/>
        <a:defRPr sz="2900" kern="1200">
          <a:solidFill>
            <a:srgbClr val="3E4346"/>
          </a:solidFill>
          <a:latin typeface="+mn-lt"/>
          <a:ea typeface="ＭＳ Ｐゴシック" charset="0"/>
          <a:cs typeface="ＭＳ Ｐゴシック" charset="0"/>
        </a:defRPr>
      </a:lvl1pPr>
      <a:lvl2pPr marL="277046" algn="l" defTabSz="1095351" rtl="0" eaLnBrk="1" fontAlgn="base" hangingPunct="1">
        <a:spcBef>
          <a:spcPts val="720"/>
        </a:spcBef>
        <a:spcAft>
          <a:spcPct val="0"/>
        </a:spcAft>
        <a:buSzPct val="90000"/>
        <a:buFont typeface="Arial" charset="0"/>
        <a:defRPr sz="2500" kern="1200">
          <a:solidFill>
            <a:srgbClr val="3E4346"/>
          </a:solidFill>
          <a:latin typeface="+mn-lt"/>
          <a:ea typeface="ＭＳ Ｐゴシック" charset="0"/>
          <a:cs typeface="+mn-cs"/>
        </a:defRPr>
      </a:lvl2pPr>
      <a:lvl3pPr marL="546963" algn="l" defTabSz="1095351"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3pPr>
      <a:lvl4pPr marL="755462" algn="l" defTabSz="1095351"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4pPr>
      <a:lvl5pPr marL="961130" algn="l" defTabSz="1095351" rtl="0" eaLnBrk="1" fontAlgn="base" hangingPunct="1">
        <a:spcBef>
          <a:spcPts val="720"/>
        </a:spcBef>
        <a:spcAft>
          <a:spcPct val="0"/>
        </a:spcAft>
        <a:buSzPct val="90000"/>
        <a:buFont typeface="Arial" charset="0"/>
        <a:defRPr sz="1800" kern="1200">
          <a:solidFill>
            <a:srgbClr val="3E4346"/>
          </a:solidFill>
          <a:latin typeface="+mn-lt"/>
          <a:ea typeface="ＭＳ Ｐゴシック" charset="0"/>
          <a:cs typeface="+mn-cs"/>
        </a:defRPr>
      </a:lvl5pPr>
      <a:lvl6pPr marL="3015956" indent="-274181" algn="l" defTabSz="109670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295" indent="-274181" algn="l" defTabSz="109670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662" indent="-274181" algn="l" defTabSz="109670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021" indent="-274181" algn="l" defTabSz="109670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708" rtl="0" eaLnBrk="1" latinLnBrk="0" hangingPunct="1">
        <a:defRPr sz="2300" kern="1200">
          <a:solidFill>
            <a:schemeClr val="tx1"/>
          </a:solidFill>
          <a:latin typeface="+mn-lt"/>
          <a:ea typeface="+mn-ea"/>
          <a:cs typeface="+mn-cs"/>
        </a:defRPr>
      </a:lvl1pPr>
      <a:lvl2pPr marL="548357" algn="l" defTabSz="1096708" rtl="0" eaLnBrk="1" latinLnBrk="0" hangingPunct="1">
        <a:defRPr sz="2300" kern="1200">
          <a:solidFill>
            <a:schemeClr val="tx1"/>
          </a:solidFill>
          <a:latin typeface="+mn-lt"/>
          <a:ea typeface="+mn-ea"/>
          <a:cs typeface="+mn-cs"/>
        </a:defRPr>
      </a:lvl2pPr>
      <a:lvl3pPr marL="1096708" algn="l" defTabSz="1096708" rtl="0" eaLnBrk="1" latinLnBrk="0" hangingPunct="1">
        <a:defRPr sz="2300" kern="1200">
          <a:solidFill>
            <a:schemeClr val="tx1"/>
          </a:solidFill>
          <a:latin typeface="+mn-lt"/>
          <a:ea typeface="+mn-ea"/>
          <a:cs typeface="+mn-cs"/>
        </a:defRPr>
      </a:lvl3pPr>
      <a:lvl4pPr marL="1645063" algn="l" defTabSz="1096708" rtl="0" eaLnBrk="1" latinLnBrk="0" hangingPunct="1">
        <a:defRPr sz="2300" kern="1200">
          <a:solidFill>
            <a:schemeClr val="tx1"/>
          </a:solidFill>
          <a:latin typeface="+mn-lt"/>
          <a:ea typeface="+mn-ea"/>
          <a:cs typeface="+mn-cs"/>
        </a:defRPr>
      </a:lvl4pPr>
      <a:lvl5pPr marL="2193422" algn="l" defTabSz="1096708" rtl="0" eaLnBrk="1" latinLnBrk="0" hangingPunct="1">
        <a:defRPr sz="2300" kern="1200">
          <a:solidFill>
            <a:schemeClr val="tx1"/>
          </a:solidFill>
          <a:latin typeface="+mn-lt"/>
          <a:ea typeface="+mn-ea"/>
          <a:cs typeface="+mn-cs"/>
        </a:defRPr>
      </a:lvl5pPr>
      <a:lvl6pPr marL="2741783" algn="l" defTabSz="1096708" rtl="0" eaLnBrk="1" latinLnBrk="0" hangingPunct="1">
        <a:defRPr sz="2300" kern="1200">
          <a:solidFill>
            <a:schemeClr val="tx1"/>
          </a:solidFill>
          <a:latin typeface="+mn-lt"/>
          <a:ea typeface="+mn-ea"/>
          <a:cs typeface="+mn-cs"/>
        </a:defRPr>
      </a:lvl6pPr>
      <a:lvl7pPr marL="3290126" algn="l" defTabSz="1096708" rtl="0" eaLnBrk="1" latinLnBrk="0" hangingPunct="1">
        <a:defRPr sz="2300" kern="1200">
          <a:solidFill>
            <a:schemeClr val="tx1"/>
          </a:solidFill>
          <a:latin typeface="+mn-lt"/>
          <a:ea typeface="+mn-ea"/>
          <a:cs typeface="+mn-cs"/>
        </a:defRPr>
      </a:lvl7pPr>
      <a:lvl8pPr marL="3838487" algn="l" defTabSz="1096708" rtl="0" eaLnBrk="1" latinLnBrk="0" hangingPunct="1">
        <a:defRPr sz="2300" kern="1200">
          <a:solidFill>
            <a:schemeClr val="tx1"/>
          </a:solidFill>
          <a:latin typeface="+mn-lt"/>
          <a:ea typeface="+mn-ea"/>
          <a:cs typeface="+mn-cs"/>
        </a:defRPr>
      </a:lvl8pPr>
      <a:lvl9pPr marL="4386839" algn="l" defTabSz="1096708" rtl="0" eaLnBrk="1" latinLnBrk="0" hangingPunct="1">
        <a:defRPr sz="23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48640" y="274320"/>
            <a:ext cx="13441680" cy="745808"/>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4" cstate="print">
            <a:extLst>
              <a:ext uri="{28A0092B-C50C-407E-A947-70E740481C1C}">
                <a14:useLocalDpi xmlns:a14="http://schemas.microsoft.com/office/drawing/2010/main"/>
              </a:ext>
            </a:extLst>
          </a:blip>
          <a:srcRect/>
          <a:stretch>
            <a:fillRect/>
          </a:stretch>
        </p:blipFill>
        <p:spPr bwMode="auto">
          <a:xfrm>
            <a:off x="13628848" y="7360928"/>
            <a:ext cx="855821" cy="93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37210" y="7610953"/>
            <a:ext cx="4854893" cy="430052"/>
          </a:xfrm>
          <a:prstGeom prst="rect">
            <a:avLst/>
          </a:prstGeom>
        </p:spPr>
        <p:txBody>
          <a:bodyPr lIns="82283" tIns="82283" rIns="82283" bIns="82283">
            <a:normAutofit fontScale="92500" lnSpcReduction="20000"/>
          </a:bodyPr>
          <a:lstStyle/>
          <a:p>
            <a:pPr defTabSz="1096719">
              <a:defRPr/>
            </a:pPr>
            <a:r>
              <a:rPr lang="en-US" sz="2300" dirty="0">
                <a:solidFill>
                  <a:srgbClr val="7D868C"/>
                </a:solidFill>
                <a:latin typeface="Arial"/>
                <a:ea typeface="ＭＳ Ｐゴシック" charset="0"/>
                <a:cs typeface="ＭＳ Ｐゴシック" charset="0"/>
              </a:rPr>
              <a:t>©</a:t>
            </a:r>
            <a:r>
              <a:rPr lang="en-US" sz="2300" dirty="0" smtClean="0">
                <a:solidFill>
                  <a:srgbClr val="7D868C"/>
                </a:solidFill>
                <a:latin typeface="Arial"/>
                <a:ea typeface="ＭＳ Ｐゴシック" charset="0"/>
                <a:cs typeface="ＭＳ Ｐゴシック" charset="0"/>
              </a:rPr>
              <a:t>2017 </a:t>
            </a:r>
            <a:r>
              <a:rPr lang="en-US" sz="2300" dirty="0">
                <a:solidFill>
                  <a:srgbClr val="7D868C"/>
                </a:solidFill>
                <a:latin typeface="Arial"/>
                <a:ea typeface="ＭＳ Ｐゴシック" charset="0"/>
                <a:cs typeface="ＭＳ Ｐゴシック" charset="0"/>
              </a:rPr>
              <a:t>Chef Software Inc</a:t>
            </a:r>
            <a:r>
              <a:rPr lang="en-US" sz="2300" dirty="0">
                <a:solidFill>
                  <a:srgbClr val="3E4346"/>
                </a:solidFill>
                <a:latin typeface="Arial"/>
                <a:ea typeface="ＭＳ Ｐゴシック" charset="0"/>
                <a:cs typeface="ＭＳ Ｐゴシック" charset="0"/>
              </a:rPr>
              <a:t>.</a:t>
            </a:r>
          </a:p>
          <a:p>
            <a:pPr defTabSz="1096719">
              <a:defRPr/>
            </a:pPr>
            <a:endParaRPr lang="en-US" sz="2300" dirty="0">
              <a:solidFill>
                <a:srgbClr val="3E4346"/>
              </a:solidFill>
              <a:latin typeface="Arial"/>
              <a:ea typeface="ＭＳ Ｐゴシック" charset="0"/>
              <a:cs typeface="ＭＳ Ｐゴシック" charset="0"/>
            </a:endParaRPr>
          </a:p>
        </p:txBody>
      </p:sp>
      <p:sp>
        <p:nvSpPr>
          <p:cNvPr id="5" name="TextBox 4"/>
          <p:cNvSpPr txBox="1"/>
          <p:nvPr/>
        </p:nvSpPr>
        <p:spPr bwMode="white">
          <a:xfrm>
            <a:off x="6669405" y="7610956"/>
            <a:ext cx="1291590" cy="470057"/>
          </a:xfrm>
          <a:prstGeom prst="rect">
            <a:avLst/>
          </a:prstGeom>
        </p:spPr>
        <p:txBody>
          <a:bodyPr lIns="82283" tIns="82283" rIns="82283" bIns="82283">
            <a:normAutofit fontScale="92500" lnSpcReduction="10000"/>
          </a:bodyPr>
          <a:lstStyle/>
          <a:p>
            <a:pPr algn="ctr" defTabSz="1096719">
              <a:defRPr/>
            </a:pPr>
            <a:r>
              <a:rPr lang="en-US" sz="2300" dirty="0">
                <a:solidFill>
                  <a:srgbClr val="7F7F7F"/>
                </a:solidFill>
                <a:latin typeface="Arial"/>
                <a:ea typeface="ＭＳ Ｐゴシック" charset="0"/>
                <a:cs typeface="ＭＳ Ｐゴシック" charset="0"/>
              </a:rPr>
              <a:t>1-</a:t>
            </a:r>
            <a:fld id="{F0B79B2F-E1DD-4D43-95B3-EA08C411D807}" type="slidenum">
              <a:rPr lang="en-US" sz="2300">
                <a:solidFill>
                  <a:srgbClr val="7F7F7F"/>
                </a:solidFill>
                <a:latin typeface="Arial"/>
                <a:ea typeface="ＭＳ Ｐゴシック" charset="0"/>
                <a:cs typeface="ＭＳ Ｐゴシック" charset="0"/>
              </a:rPr>
              <a:pPr algn="ctr" defTabSz="1096719">
                <a:defRPr/>
              </a:pPr>
              <a:t>‹#›</a:t>
            </a:fld>
            <a:endParaRPr lang="en-US" sz="2300" dirty="0">
              <a:solidFill>
                <a:srgbClr val="7F7F7F"/>
              </a:solidFill>
              <a:latin typeface="Arial"/>
              <a:ea typeface="ＭＳ Ｐゴシック" charset="0"/>
              <a:cs typeface="ＭＳ Ｐゴシック" charset="0"/>
            </a:endParaRPr>
          </a:p>
        </p:txBody>
      </p:sp>
      <p:sp>
        <p:nvSpPr>
          <p:cNvPr id="9" name="Rectangle 8"/>
          <p:cNvSpPr/>
          <p:nvPr/>
        </p:nvSpPr>
        <p:spPr bwMode="auto">
          <a:xfrm>
            <a:off x="0" y="33"/>
            <a:ext cx="14630400" cy="2466975"/>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09677" tIns="54851" rIns="109677" bIns="54851" anchor="ctr"/>
          <a:lstStyle/>
          <a:p>
            <a:pPr algn="ctr" defTabSz="1096403">
              <a:defRPr/>
            </a:pPr>
            <a:endParaRPr lang="en-US" sz="29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3383047475"/>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 id="2147484109" r:id="rId9"/>
    <p:sldLayoutId id="2147484110" r:id="rId10"/>
    <p:sldLayoutId id="2147484111" r:id="rId11"/>
    <p:sldLayoutId id="2147484112" r:id="rId12"/>
  </p:sldLayoutIdLst>
  <p:transition xmlns:p14="http://schemas.microsoft.com/office/powerpoint/2010/main" spd="med">
    <p:fade/>
  </p:transition>
  <p:hf hdr="0" dt="0"/>
  <p:txStyles>
    <p:titleStyle>
      <a:lvl1pPr algn="l" defTabSz="1095362" rtl="0" eaLnBrk="1" fontAlgn="base" hangingPunct="1">
        <a:lnSpc>
          <a:spcPct val="90000"/>
        </a:lnSpc>
        <a:spcBef>
          <a:spcPct val="0"/>
        </a:spcBef>
        <a:spcAft>
          <a:spcPct val="0"/>
        </a:spcAft>
        <a:defRPr lang="en-US" sz="5300" b="1" kern="1200" dirty="0">
          <a:ln w="3175">
            <a:noFill/>
          </a:ln>
          <a:solidFill>
            <a:schemeClr val="accent1"/>
          </a:solidFill>
          <a:latin typeface="+mj-lt"/>
          <a:ea typeface="ＭＳ Ｐゴシック" charset="0"/>
          <a:cs typeface="Arial" charset="0"/>
        </a:defRPr>
      </a:lvl1pPr>
      <a:lvl2pPr algn="l" defTabSz="1095362" rtl="0" eaLnBrk="1" fontAlgn="base" hangingPunct="1">
        <a:lnSpc>
          <a:spcPct val="90000"/>
        </a:lnSpc>
        <a:spcBef>
          <a:spcPct val="0"/>
        </a:spcBef>
        <a:spcAft>
          <a:spcPct val="0"/>
        </a:spcAft>
        <a:defRPr sz="5300" b="1">
          <a:solidFill>
            <a:schemeClr val="accent1"/>
          </a:solidFill>
          <a:latin typeface="Arial" charset="0"/>
          <a:ea typeface="ＭＳ Ｐゴシック" charset="0"/>
        </a:defRPr>
      </a:lvl2pPr>
      <a:lvl3pPr algn="l" defTabSz="1095362" rtl="0" eaLnBrk="1" fontAlgn="base" hangingPunct="1">
        <a:lnSpc>
          <a:spcPct val="90000"/>
        </a:lnSpc>
        <a:spcBef>
          <a:spcPct val="0"/>
        </a:spcBef>
        <a:spcAft>
          <a:spcPct val="0"/>
        </a:spcAft>
        <a:defRPr sz="5300" b="1">
          <a:solidFill>
            <a:schemeClr val="accent1"/>
          </a:solidFill>
          <a:latin typeface="Arial" charset="0"/>
          <a:ea typeface="ＭＳ Ｐゴシック" charset="0"/>
        </a:defRPr>
      </a:lvl3pPr>
      <a:lvl4pPr algn="l" defTabSz="1095362" rtl="0" eaLnBrk="1" fontAlgn="base" hangingPunct="1">
        <a:lnSpc>
          <a:spcPct val="90000"/>
        </a:lnSpc>
        <a:spcBef>
          <a:spcPct val="0"/>
        </a:spcBef>
        <a:spcAft>
          <a:spcPct val="0"/>
        </a:spcAft>
        <a:defRPr sz="5300" b="1">
          <a:solidFill>
            <a:schemeClr val="accent1"/>
          </a:solidFill>
          <a:latin typeface="Arial" charset="0"/>
          <a:ea typeface="ＭＳ Ｐゴシック" charset="0"/>
        </a:defRPr>
      </a:lvl4pPr>
      <a:lvl5pPr algn="l" defTabSz="1095362" rtl="0" eaLnBrk="1" fontAlgn="base" hangingPunct="1">
        <a:lnSpc>
          <a:spcPct val="90000"/>
        </a:lnSpc>
        <a:spcBef>
          <a:spcPct val="0"/>
        </a:spcBef>
        <a:spcAft>
          <a:spcPct val="0"/>
        </a:spcAft>
        <a:defRPr sz="5300" b="1">
          <a:solidFill>
            <a:schemeClr val="accent1"/>
          </a:solidFill>
          <a:latin typeface="Arial" charset="0"/>
          <a:ea typeface="ＭＳ Ｐゴシック" charset="0"/>
        </a:defRPr>
      </a:lvl5pPr>
      <a:lvl6pPr marL="411301" algn="l" defTabSz="1095362" rtl="0" eaLnBrk="1" fontAlgn="base" hangingPunct="1">
        <a:lnSpc>
          <a:spcPct val="90000"/>
        </a:lnSpc>
        <a:spcBef>
          <a:spcPct val="0"/>
        </a:spcBef>
        <a:spcAft>
          <a:spcPct val="0"/>
        </a:spcAft>
        <a:defRPr sz="5300" b="1">
          <a:solidFill>
            <a:schemeClr val="accent1"/>
          </a:solidFill>
          <a:latin typeface="Arial" charset="0"/>
          <a:ea typeface="ＭＳ Ｐゴシック" charset="0"/>
        </a:defRPr>
      </a:lvl6pPr>
      <a:lvl7pPr marL="822578" algn="l" defTabSz="1095362" rtl="0" eaLnBrk="1" fontAlgn="base" hangingPunct="1">
        <a:lnSpc>
          <a:spcPct val="90000"/>
        </a:lnSpc>
        <a:spcBef>
          <a:spcPct val="0"/>
        </a:spcBef>
        <a:spcAft>
          <a:spcPct val="0"/>
        </a:spcAft>
        <a:defRPr sz="5300" b="1">
          <a:solidFill>
            <a:schemeClr val="accent1"/>
          </a:solidFill>
          <a:latin typeface="Arial" charset="0"/>
          <a:ea typeface="ＭＳ Ｐゴシック" charset="0"/>
        </a:defRPr>
      </a:lvl7pPr>
      <a:lvl8pPr marL="1233899" algn="l" defTabSz="1095362" rtl="0" eaLnBrk="1" fontAlgn="base" hangingPunct="1">
        <a:lnSpc>
          <a:spcPct val="90000"/>
        </a:lnSpc>
        <a:spcBef>
          <a:spcPct val="0"/>
        </a:spcBef>
        <a:spcAft>
          <a:spcPct val="0"/>
        </a:spcAft>
        <a:defRPr sz="5300" b="1">
          <a:solidFill>
            <a:schemeClr val="accent1"/>
          </a:solidFill>
          <a:latin typeface="Arial" charset="0"/>
          <a:ea typeface="ＭＳ Ｐゴシック" charset="0"/>
        </a:defRPr>
      </a:lvl8pPr>
      <a:lvl9pPr marL="1645187" algn="l" defTabSz="1095362" rtl="0" eaLnBrk="1" fontAlgn="base" hangingPunct="1">
        <a:lnSpc>
          <a:spcPct val="90000"/>
        </a:lnSpc>
        <a:spcBef>
          <a:spcPct val="0"/>
        </a:spcBef>
        <a:spcAft>
          <a:spcPct val="0"/>
        </a:spcAft>
        <a:defRPr sz="5300" b="1">
          <a:solidFill>
            <a:schemeClr val="accent1"/>
          </a:solidFill>
          <a:latin typeface="Arial" charset="0"/>
          <a:ea typeface="ＭＳ Ｐゴシック" charset="0"/>
        </a:defRPr>
      </a:lvl9pPr>
    </p:titleStyle>
    <p:bodyStyle>
      <a:lvl1pPr algn="l" defTabSz="1095362" rtl="0" eaLnBrk="1" fontAlgn="base" hangingPunct="1">
        <a:spcBef>
          <a:spcPts val="720"/>
        </a:spcBef>
        <a:spcAft>
          <a:spcPct val="0"/>
        </a:spcAft>
        <a:buSzPct val="90000"/>
        <a:buFont typeface="Arial" charset="0"/>
        <a:defRPr sz="2900" kern="1200">
          <a:solidFill>
            <a:srgbClr val="3E4346"/>
          </a:solidFill>
          <a:latin typeface="+mn-lt"/>
          <a:ea typeface="ＭＳ Ｐゴシック" charset="0"/>
          <a:cs typeface="ＭＳ Ｐゴシック" charset="0"/>
        </a:defRPr>
      </a:lvl1pPr>
      <a:lvl2pPr marL="277049" algn="l" defTabSz="1095362" rtl="0" eaLnBrk="1" fontAlgn="base" hangingPunct="1">
        <a:spcBef>
          <a:spcPts val="720"/>
        </a:spcBef>
        <a:spcAft>
          <a:spcPct val="0"/>
        </a:spcAft>
        <a:buSzPct val="90000"/>
        <a:buFont typeface="Arial" charset="0"/>
        <a:defRPr sz="2500" kern="1200">
          <a:solidFill>
            <a:srgbClr val="3E4346"/>
          </a:solidFill>
          <a:latin typeface="+mn-lt"/>
          <a:ea typeface="ＭＳ Ｐゴシック" charset="0"/>
          <a:cs typeface="+mn-cs"/>
        </a:defRPr>
      </a:lvl2pPr>
      <a:lvl3pPr marL="546969" algn="l" defTabSz="1095362"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3pPr>
      <a:lvl4pPr marL="755469" algn="l" defTabSz="1095362"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4pPr>
      <a:lvl5pPr marL="961139" algn="l" defTabSz="1095362" rtl="0" eaLnBrk="1" fontAlgn="base" hangingPunct="1">
        <a:spcBef>
          <a:spcPts val="720"/>
        </a:spcBef>
        <a:spcAft>
          <a:spcPct val="0"/>
        </a:spcAft>
        <a:buSzPct val="90000"/>
        <a:buFont typeface="Arial" charset="0"/>
        <a:defRPr sz="1800" kern="1200">
          <a:solidFill>
            <a:srgbClr val="3E4346"/>
          </a:solidFill>
          <a:latin typeface="+mn-lt"/>
          <a:ea typeface="ＭＳ Ｐゴシック" charset="0"/>
          <a:cs typeface="+mn-cs"/>
        </a:defRPr>
      </a:lvl5pPr>
      <a:lvl6pPr marL="3015986" indent="-274183" algn="l" defTabSz="1096719"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331" indent="-274183" algn="l" defTabSz="1096719"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703" indent="-274183" algn="l" defTabSz="1096719"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067" indent="-274183" algn="l" defTabSz="1096719"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719" rtl="0" eaLnBrk="1" latinLnBrk="0" hangingPunct="1">
        <a:defRPr sz="2300" kern="1200">
          <a:solidFill>
            <a:schemeClr val="tx1"/>
          </a:solidFill>
          <a:latin typeface="+mn-lt"/>
          <a:ea typeface="+mn-ea"/>
          <a:cs typeface="+mn-cs"/>
        </a:defRPr>
      </a:lvl1pPr>
      <a:lvl2pPr marL="548362" algn="l" defTabSz="1096719" rtl="0" eaLnBrk="1" latinLnBrk="0" hangingPunct="1">
        <a:defRPr sz="2300" kern="1200">
          <a:solidFill>
            <a:schemeClr val="tx1"/>
          </a:solidFill>
          <a:latin typeface="+mn-lt"/>
          <a:ea typeface="+mn-ea"/>
          <a:cs typeface="+mn-cs"/>
        </a:defRPr>
      </a:lvl2pPr>
      <a:lvl3pPr marL="1096719" algn="l" defTabSz="1096719" rtl="0" eaLnBrk="1" latinLnBrk="0" hangingPunct="1">
        <a:defRPr sz="2300" kern="1200">
          <a:solidFill>
            <a:schemeClr val="tx1"/>
          </a:solidFill>
          <a:latin typeface="+mn-lt"/>
          <a:ea typeface="+mn-ea"/>
          <a:cs typeface="+mn-cs"/>
        </a:defRPr>
      </a:lvl3pPr>
      <a:lvl4pPr marL="1645080" algn="l" defTabSz="1096719" rtl="0" eaLnBrk="1" latinLnBrk="0" hangingPunct="1">
        <a:defRPr sz="2300" kern="1200">
          <a:solidFill>
            <a:schemeClr val="tx1"/>
          </a:solidFill>
          <a:latin typeface="+mn-lt"/>
          <a:ea typeface="+mn-ea"/>
          <a:cs typeface="+mn-cs"/>
        </a:defRPr>
      </a:lvl4pPr>
      <a:lvl5pPr marL="2193443" algn="l" defTabSz="1096719" rtl="0" eaLnBrk="1" latinLnBrk="0" hangingPunct="1">
        <a:defRPr sz="2300" kern="1200">
          <a:solidFill>
            <a:schemeClr val="tx1"/>
          </a:solidFill>
          <a:latin typeface="+mn-lt"/>
          <a:ea typeface="+mn-ea"/>
          <a:cs typeface="+mn-cs"/>
        </a:defRPr>
      </a:lvl5pPr>
      <a:lvl6pPr marL="2741810" algn="l" defTabSz="1096719" rtl="0" eaLnBrk="1" latinLnBrk="0" hangingPunct="1">
        <a:defRPr sz="2300" kern="1200">
          <a:solidFill>
            <a:schemeClr val="tx1"/>
          </a:solidFill>
          <a:latin typeface="+mn-lt"/>
          <a:ea typeface="+mn-ea"/>
          <a:cs typeface="+mn-cs"/>
        </a:defRPr>
      </a:lvl6pPr>
      <a:lvl7pPr marL="3290159" algn="l" defTabSz="1096719" rtl="0" eaLnBrk="1" latinLnBrk="0" hangingPunct="1">
        <a:defRPr sz="2300" kern="1200">
          <a:solidFill>
            <a:schemeClr val="tx1"/>
          </a:solidFill>
          <a:latin typeface="+mn-lt"/>
          <a:ea typeface="+mn-ea"/>
          <a:cs typeface="+mn-cs"/>
        </a:defRPr>
      </a:lvl7pPr>
      <a:lvl8pPr marL="3838525" algn="l" defTabSz="1096719" rtl="0" eaLnBrk="1" latinLnBrk="0" hangingPunct="1">
        <a:defRPr sz="2300" kern="1200">
          <a:solidFill>
            <a:schemeClr val="tx1"/>
          </a:solidFill>
          <a:latin typeface="+mn-lt"/>
          <a:ea typeface="+mn-ea"/>
          <a:cs typeface="+mn-cs"/>
        </a:defRPr>
      </a:lvl8pPr>
      <a:lvl9pPr marL="4386882" algn="l" defTabSz="1096719" rtl="0" eaLnBrk="1" latinLnBrk="0" hangingPunct="1">
        <a:defRPr sz="23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48640" y="274320"/>
            <a:ext cx="13441680" cy="745808"/>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548640" y="1371606"/>
            <a:ext cx="13444538" cy="577929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8" cstate="print">
            <a:extLst>
              <a:ext uri="{28A0092B-C50C-407E-A947-70E740481C1C}">
                <a14:useLocalDpi xmlns:a14="http://schemas.microsoft.com/office/drawing/2010/main"/>
              </a:ext>
            </a:extLst>
          </a:blip>
          <a:srcRect/>
          <a:stretch>
            <a:fillRect/>
          </a:stretch>
        </p:blipFill>
        <p:spPr bwMode="auto">
          <a:xfrm>
            <a:off x="13628848" y="7360928"/>
            <a:ext cx="855821" cy="93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37210" y="7610953"/>
            <a:ext cx="4854893" cy="430052"/>
          </a:xfrm>
          <a:prstGeom prst="rect">
            <a:avLst/>
          </a:prstGeom>
        </p:spPr>
        <p:txBody>
          <a:bodyPr lIns="82283" tIns="82283" rIns="82283" bIns="82283">
            <a:normAutofit fontScale="92500" lnSpcReduction="20000"/>
          </a:bodyPr>
          <a:lstStyle/>
          <a:p>
            <a:pPr defTabSz="1096730">
              <a:defRPr/>
            </a:pPr>
            <a:r>
              <a:rPr lang="en-US" sz="2300" dirty="0">
                <a:solidFill>
                  <a:srgbClr val="7D868C"/>
                </a:solidFill>
                <a:latin typeface="Arial"/>
                <a:ea typeface="ＭＳ Ｐゴシック" charset="0"/>
                <a:cs typeface="ＭＳ Ｐゴシック" charset="0"/>
              </a:rPr>
              <a:t>©</a:t>
            </a:r>
            <a:r>
              <a:rPr lang="en-US" sz="2300" dirty="0" smtClean="0">
                <a:solidFill>
                  <a:srgbClr val="7D868C"/>
                </a:solidFill>
                <a:latin typeface="Arial"/>
                <a:ea typeface="ＭＳ Ｐゴシック" charset="0"/>
                <a:cs typeface="ＭＳ Ｐゴシック" charset="0"/>
              </a:rPr>
              <a:t>2017 </a:t>
            </a:r>
            <a:r>
              <a:rPr lang="en-US" sz="2300" dirty="0">
                <a:solidFill>
                  <a:srgbClr val="7D868C"/>
                </a:solidFill>
                <a:latin typeface="Arial"/>
                <a:ea typeface="ＭＳ Ｐゴシック" charset="0"/>
                <a:cs typeface="ＭＳ Ｐゴシック" charset="0"/>
              </a:rPr>
              <a:t>Chef Software Inc</a:t>
            </a:r>
            <a:r>
              <a:rPr lang="en-US" sz="2300" dirty="0">
                <a:solidFill>
                  <a:srgbClr val="3E4346"/>
                </a:solidFill>
                <a:latin typeface="Arial"/>
                <a:ea typeface="ＭＳ Ｐゴシック" charset="0"/>
                <a:cs typeface="ＭＳ Ｐゴシック" charset="0"/>
              </a:rPr>
              <a:t>.</a:t>
            </a:r>
          </a:p>
          <a:p>
            <a:pPr defTabSz="1096730">
              <a:defRPr/>
            </a:pPr>
            <a:endParaRPr lang="en-US" sz="2300" dirty="0">
              <a:solidFill>
                <a:srgbClr val="3E4346"/>
              </a:solidFill>
              <a:latin typeface="Arial"/>
              <a:ea typeface="ＭＳ Ｐゴシック" charset="0"/>
              <a:cs typeface="ＭＳ Ｐゴシック" charset="0"/>
            </a:endParaRPr>
          </a:p>
        </p:txBody>
      </p:sp>
      <p:sp>
        <p:nvSpPr>
          <p:cNvPr id="5" name="TextBox 4"/>
          <p:cNvSpPr txBox="1"/>
          <p:nvPr/>
        </p:nvSpPr>
        <p:spPr bwMode="white">
          <a:xfrm>
            <a:off x="6669405" y="7610956"/>
            <a:ext cx="1291590" cy="470057"/>
          </a:xfrm>
          <a:prstGeom prst="rect">
            <a:avLst/>
          </a:prstGeom>
        </p:spPr>
        <p:txBody>
          <a:bodyPr lIns="82283" tIns="82283" rIns="82283" bIns="82283">
            <a:normAutofit fontScale="92500" lnSpcReduction="10000"/>
          </a:bodyPr>
          <a:lstStyle/>
          <a:p>
            <a:pPr algn="ctr" defTabSz="1096730">
              <a:defRPr/>
            </a:pPr>
            <a:r>
              <a:rPr lang="en-US" sz="2300" dirty="0">
                <a:solidFill>
                  <a:srgbClr val="7F7F7F"/>
                </a:solidFill>
                <a:latin typeface="Arial"/>
                <a:ea typeface="ＭＳ Ｐゴシック" charset="0"/>
                <a:cs typeface="ＭＳ Ｐゴシック" charset="0"/>
              </a:rPr>
              <a:t>1-</a:t>
            </a:r>
            <a:fld id="{F0B79B2F-E1DD-4D43-95B3-EA08C411D807}" type="slidenum">
              <a:rPr lang="en-US" sz="2300">
                <a:solidFill>
                  <a:srgbClr val="7F7F7F"/>
                </a:solidFill>
                <a:latin typeface="Arial"/>
                <a:ea typeface="ＭＳ Ｐゴシック" charset="0"/>
                <a:cs typeface="ＭＳ Ｐゴシック" charset="0"/>
              </a:rPr>
              <a:pPr algn="ctr" defTabSz="1096730">
                <a:defRPr/>
              </a:pPr>
              <a:t>‹#›</a:t>
            </a:fld>
            <a:endParaRPr lang="en-US" sz="2300" dirty="0">
              <a:solidFill>
                <a:srgbClr val="7F7F7F"/>
              </a:solidFill>
              <a:latin typeface="Arial"/>
              <a:ea typeface="ＭＳ Ｐゴシック" charset="0"/>
              <a:cs typeface="ＭＳ Ｐゴシック" charset="0"/>
            </a:endParaRPr>
          </a:p>
        </p:txBody>
      </p:sp>
    </p:spTree>
    <p:extLst>
      <p:ext uri="{BB962C8B-B14F-4D97-AF65-F5344CB8AC3E}">
        <p14:creationId xmlns:p14="http://schemas.microsoft.com/office/powerpoint/2010/main" val="3688105171"/>
      </p:ext>
    </p:extLst>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 id="2147484127" r:id="rId14"/>
    <p:sldLayoutId id="2147484128" r:id="rId15"/>
    <p:sldLayoutId id="2147484129" r:id="rId16"/>
  </p:sldLayoutIdLst>
  <p:transition xmlns:p14="http://schemas.microsoft.com/office/powerpoint/2010/main" spd="med">
    <p:fade/>
  </p:transition>
  <p:hf hdr="0" dt="0"/>
  <p:txStyles>
    <p:titleStyle>
      <a:lvl1pPr algn="l" defTabSz="1095373" rtl="0" eaLnBrk="1" fontAlgn="base" hangingPunct="1">
        <a:lnSpc>
          <a:spcPct val="90000"/>
        </a:lnSpc>
        <a:spcBef>
          <a:spcPct val="0"/>
        </a:spcBef>
        <a:spcAft>
          <a:spcPct val="0"/>
        </a:spcAft>
        <a:defRPr lang="en-US" sz="5300" b="1" kern="1200" dirty="0">
          <a:ln w="3175">
            <a:noFill/>
          </a:ln>
          <a:solidFill>
            <a:schemeClr val="accent1"/>
          </a:solidFill>
          <a:latin typeface="+mj-lt"/>
          <a:ea typeface="ＭＳ Ｐゴシック" charset="0"/>
          <a:cs typeface="Arial" charset="0"/>
        </a:defRPr>
      </a:lvl1pPr>
      <a:lvl2pPr algn="l" defTabSz="1095373" rtl="0" eaLnBrk="1" fontAlgn="base" hangingPunct="1">
        <a:lnSpc>
          <a:spcPct val="90000"/>
        </a:lnSpc>
        <a:spcBef>
          <a:spcPct val="0"/>
        </a:spcBef>
        <a:spcAft>
          <a:spcPct val="0"/>
        </a:spcAft>
        <a:defRPr sz="5300" b="1">
          <a:solidFill>
            <a:schemeClr val="accent1"/>
          </a:solidFill>
          <a:latin typeface="Arial" charset="0"/>
          <a:ea typeface="ＭＳ Ｐゴシック" charset="0"/>
        </a:defRPr>
      </a:lvl2pPr>
      <a:lvl3pPr algn="l" defTabSz="1095373" rtl="0" eaLnBrk="1" fontAlgn="base" hangingPunct="1">
        <a:lnSpc>
          <a:spcPct val="90000"/>
        </a:lnSpc>
        <a:spcBef>
          <a:spcPct val="0"/>
        </a:spcBef>
        <a:spcAft>
          <a:spcPct val="0"/>
        </a:spcAft>
        <a:defRPr sz="5300" b="1">
          <a:solidFill>
            <a:schemeClr val="accent1"/>
          </a:solidFill>
          <a:latin typeface="Arial" charset="0"/>
          <a:ea typeface="ＭＳ Ｐゴシック" charset="0"/>
        </a:defRPr>
      </a:lvl3pPr>
      <a:lvl4pPr algn="l" defTabSz="1095373" rtl="0" eaLnBrk="1" fontAlgn="base" hangingPunct="1">
        <a:lnSpc>
          <a:spcPct val="90000"/>
        </a:lnSpc>
        <a:spcBef>
          <a:spcPct val="0"/>
        </a:spcBef>
        <a:spcAft>
          <a:spcPct val="0"/>
        </a:spcAft>
        <a:defRPr sz="5300" b="1">
          <a:solidFill>
            <a:schemeClr val="accent1"/>
          </a:solidFill>
          <a:latin typeface="Arial" charset="0"/>
          <a:ea typeface="ＭＳ Ｐゴシック" charset="0"/>
        </a:defRPr>
      </a:lvl4pPr>
      <a:lvl5pPr algn="l" defTabSz="1095373" rtl="0" eaLnBrk="1" fontAlgn="base" hangingPunct="1">
        <a:lnSpc>
          <a:spcPct val="90000"/>
        </a:lnSpc>
        <a:spcBef>
          <a:spcPct val="0"/>
        </a:spcBef>
        <a:spcAft>
          <a:spcPct val="0"/>
        </a:spcAft>
        <a:defRPr sz="5300" b="1">
          <a:solidFill>
            <a:schemeClr val="accent1"/>
          </a:solidFill>
          <a:latin typeface="Arial" charset="0"/>
          <a:ea typeface="ＭＳ Ｐゴシック" charset="0"/>
        </a:defRPr>
      </a:lvl5pPr>
      <a:lvl6pPr marL="411305" algn="l" defTabSz="1095373" rtl="0" eaLnBrk="1" fontAlgn="base" hangingPunct="1">
        <a:lnSpc>
          <a:spcPct val="90000"/>
        </a:lnSpc>
        <a:spcBef>
          <a:spcPct val="0"/>
        </a:spcBef>
        <a:spcAft>
          <a:spcPct val="0"/>
        </a:spcAft>
        <a:defRPr sz="5300" b="1">
          <a:solidFill>
            <a:schemeClr val="accent1"/>
          </a:solidFill>
          <a:latin typeface="Arial" charset="0"/>
          <a:ea typeface="ＭＳ Ｐゴシック" charset="0"/>
        </a:defRPr>
      </a:lvl6pPr>
      <a:lvl7pPr marL="822587" algn="l" defTabSz="1095373" rtl="0" eaLnBrk="1" fontAlgn="base" hangingPunct="1">
        <a:lnSpc>
          <a:spcPct val="90000"/>
        </a:lnSpc>
        <a:spcBef>
          <a:spcPct val="0"/>
        </a:spcBef>
        <a:spcAft>
          <a:spcPct val="0"/>
        </a:spcAft>
        <a:defRPr sz="5300" b="1">
          <a:solidFill>
            <a:schemeClr val="accent1"/>
          </a:solidFill>
          <a:latin typeface="Arial" charset="0"/>
          <a:ea typeface="ＭＳ Ｐゴシック" charset="0"/>
        </a:defRPr>
      </a:lvl7pPr>
      <a:lvl8pPr marL="1233911" algn="l" defTabSz="1095373" rtl="0" eaLnBrk="1" fontAlgn="base" hangingPunct="1">
        <a:lnSpc>
          <a:spcPct val="90000"/>
        </a:lnSpc>
        <a:spcBef>
          <a:spcPct val="0"/>
        </a:spcBef>
        <a:spcAft>
          <a:spcPct val="0"/>
        </a:spcAft>
        <a:defRPr sz="5300" b="1">
          <a:solidFill>
            <a:schemeClr val="accent1"/>
          </a:solidFill>
          <a:latin typeface="Arial" charset="0"/>
          <a:ea typeface="ＭＳ Ｐゴシック" charset="0"/>
        </a:defRPr>
      </a:lvl8pPr>
      <a:lvl9pPr marL="1645203" algn="l" defTabSz="1095373" rtl="0" eaLnBrk="1" fontAlgn="base" hangingPunct="1">
        <a:lnSpc>
          <a:spcPct val="90000"/>
        </a:lnSpc>
        <a:spcBef>
          <a:spcPct val="0"/>
        </a:spcBef>
        <a:spcAft>
          <a:spcPct val="0"/>
        </a:spcAft>
        <a:defRPr sz="5300" b="1">
          <a:solidFill>
            <a:schemeClr val="accent1"/>
          </a:solidFill>
          <a:latin typeface="Arial" charset="0"/>
          <a:ea typeface="ＭＳ Ｐゴシック" charset="0"/>
        </a:defRPr>
      </a:lvl9pPr>
    </p:titleStyle>
    <p:bodyStyle>
      <a:lvl1pPr algn="l" defTabSz="1095373" rtl="0" eaLnBrk="1" fontAlgn="base" hangingPunct="1">
        <a:spcBef>
          <a:spcPts val="720"/>
        </a:spcBef>
        <a:spcAft>
          <a:spcPct val="0"/>
        </a:spcAft>
        <a:buSzPct val="90000"/>
        <a:buFont typeface="Arial" charset="0"/>
        <a:defRPr sz="2900" kern="1200">
          <a:solidFill>
            <a:srgbClr val="3E4346"/>
          </a:solidFill>
          <a:latin typeface="+mn-lt"/>
          <a:ea typeface="ＭＳ Ｐゴシック" charset="0"/>
          <a:cs typeface="ＭＳ Ｐゴシック" charset="0"/>
        </a:defRPr>
      </a:lvl1pPr>
      <a:lvl2pPr marL="277052" algn="l" defTabSz="1095373" rtl="0" eaLnBrk="1" fontAlgn="base" hangingPunct="1">
        <a:spcBef>
          <a:spcPts val="720"/>
        </a:spcBef>
        <a:spcAft>
          <a:spcPct val="0"/>
        </a:spcAft>
        <a:buSzPct val="90000"/>
        <a:buFont typeface="Arial" charset="0"/>
        <a:defRPr sz="2500" kern="1200">
          <a:solidFill>
            <a:srgbClr val="3E4346"/>
          </a:solidFill>
          <a:latin typeface="+mn-lt"/>
          <a:ea typeface="ＭＳ Ｐゴシック" charset="0"/>
          <a:cs typeface="+mn-cs"/>
        </a:defRPr>
      </a:lvl2pPr>
      <a:lvl3pPr marL="546974" algn="l" defTabSz="1095373"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3pPr>
      <a:lvl4pPr marL="755477" algn="l" defTabSz="1095373"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4pPr>
      <a:lvl5pPr marL="961148" algn="l" defTabSz="1095373" rtl="0" eaLnBrk="1" fontAlgn="base" hangingPunct="1">
        <a:spcBef>
          <a:spcPts val="720"/>
        </a:spcBef>
        <a:spcAft>
          <a:spcPct val="0"/>
        </a:spcAft>
        <a:buSzPct val="90000"/>
        <a:buFont typeface="Arial" charset="0"/>
        <a:defRPr sz="1800" kern="1200">
          <a:solidFill>
            <a:srgbClr val="3E4346"/>
          </a:solidFill>
          <a:latin typeface="+mn-lt"/>
          <a:ea typeface="ＭＳ Ｐゴシック" charset="0"/>
          <a:cs typeface="+mn-cs"/>
        </a:defRPr>
      </a:lvl5pPr>
      <a:lvl6pPr marL="3016016" indent="-274186" algn="l" defTabSz="1096730"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367" indent="-274186" algn="l" defTabSz="1096730"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744" indent="-274186" algn="l" defTabSz="1096730"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113" indent="-274186" algn="l" defTabSz="1096730"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730" rtl="0" eaLnBrk="1" latinLnBrk="0" hangingPunct="1">
        <a:defRPr sz="2300" kern="1200">
          <a:solidFill>
            <a:schemeClr val="tx1"/>
          </a:solidFill>
          <a:latin typeface="+mn-lt"/>
          <a:ea typeface="+mn-ea"/>
          <a:cs typeface="+mn-cs"/>
        </a:defRPr>
      </a:lvl1pPr>
      <a:lvl2pPr marL="548367" algn="l" defTabSz="1096730" rtl="0" eaLnBrk="1" latinLnBrk="0" hangingPunct="1">
        <a:defRPr sz="2300" kern="1200">
          <a:solidFill>
            <a:schemeClr val="tx1"/>
          </a:solidFill>
          <a:latin typeface="+mn-lt"/>
          <a:ea typeface="+mn-ea"/>
          <a:cs typeface="+mn-cs"/>
        </a:defRPr>
      </a:lvl2pPr>
      <a:lvl3pPr marL="1096730" algn="l" defTabSz="1096730" rtl="0" eaLnBrk="1" latinLnBrk="0" hangingPunct="1">
        <a:defRPr sz="2300" kern="1200">
          <a:solidFill>
            <a:schemeClr val="tx1"/>
          </a:solidFill>
          <a:latin typeface="+mn-lt"/>
          <a:ea typeface="+mn-ea"/>
          <a:cs typeface="+mn-cs"/>
        </a:defRPr>
      </a:lvl3pPr>
      <a:lvl4pPr marL="1645097" algn="l" defTabSz="1096730" rtl="0" eaLnBrk="1" latinLnBrk="0" hangingPunct="1">
        <a:defRPr sz="2300" kern="1200">
          <a:solidFill>
            <a:schemeClr val="tx1"/>
          </a:solidFill>
          <a:latin typeface="+mn-lt"/>
          <a:ea typeface="+mn-ea"/>
          <a:cs typeface="+mn-cs"/>
        </a:defRPr>
      </a:lvl4pPr>
      <a:lvl5pPr marL="2193465" algn="l" defTabSz="1096730" rtl="0" eaLnBrk="1" latinLnBrk="0" hangingPunct="1">
        <a:defRPr sz="2300" kern="1200">
          <a:solidFill>
            <a:schemeClr val="tx1"/>
          </a:solidFill>
          <a:latin typeface="+mn-lt"/>
          <a:ea typeface="+mn-ea"/>
          <a:cs typeface="+mn-cs"/>
        </a:defRPr>
      </a:lvl5pPr>
      <a:lvl6pPr marL="2741837" algn="l" defTabSz="1096730" rtl="0" eaLnBrk="1" latinLnBrk="0" hangingPunct="1">
        <a:defRPr sz="2300" kern="1200">
          <a:solidFill>
            <a:schemeClr val="tx1"/>
          </a:solidFill>
          <a:latin typeface="+mn-lt"/>
          <a:ea typeface="+mn-ea"/>
          <a:cs typeface="+mn-cs"/>
        </a:defRPr>
      </a:lvl6pPr>
      <a:lvl7pPr marL="3290192" algn="l" defTabSz="1096730" rtl="0" eaLnBrk="1" latinLnBrk="0" hangingPunct="1">
        <a:defRPr sz="2300" kern="1200">
          <a:solidFill>
            <a:schemeClr val="tx1"/>
          </a:solidFill>
          <a:latin typeface="+mn-lt"/>
          <a:ea typeface="+mn-ea"/>
          <a:cs typeface="+mn-cs"/>
        </a:defRPr>
      </a:lvl7pPr>
      <a:lvl8pPr marL="3838564" algn="l" defTabSz="1096730" rtl="0" eaLnBrk="1" latinLnBrk="0" hangingPunct="1">
        <a:defRPr sz="2300" kern="1200">
          <a:solidFill>
            <a:schemeClr val="tx1"/>
          </a:solidFill>
          <a:latin typeface="+mn-lt"/>
          <a:ea typeface="+mn-ea"/>
          <a:cs typeface="+mn-cs"/>
        </a:defRPr>
      </a:lvl8pPr>
      <a:lvl9pPr marL="4386926" algn="l" defTabSz="1096730" rtl="0" eaLnBrk="1" latinLnBrk="0" hangingPunct="1">
        <a:defRPr sz="23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09605" y="548637"/>
            <a:ext cx="13411200" cy="664800"/>
          </a:xfrm>
          <a:prstGeom prst="rect">
            <a:avLst/>
          </a:prstGeom>
          <a:noFill/>
          <a:ln>
            <a:noFill/>
          </a:ln>
        </p:spPr>
        <p:txBody>
          <a:bodyPr lIns="109671" tIns="109671" rIns="109671" bIns="109671" anchor="t" anchorCtr="0"/>
          <a:lstStyle>
            <a:lvl1pPr marL="0" marR="0" lvl="0" indent="0" algn="l" rtl="0">
              <a:lnSpc>
                <a:spcPct val="90000"/>
              </a:lnSpc>
              <a:spcBef>
                <a:spcPts val="0"/>
              </a:spcBef>
              <a:spcAft>
                <a:spcPts val="0"/>
              </a:spcAft>
              <a:buClr>
                <a:schemeClr val="accent2"/>
              </a:buClr>
              <a:buSzPct val="47826"/>
              <a:buFont typeface="Raleway"/>
              <a:buNone/>
              <a:defRPr sz="2300" b="0" i="0" u="none" strike="noStrike" cap="none">
                <a:solidFill>
                  <a:schemeClr val="accent2"/>
                </a:solidFill>
                <a:latin typeface="Raleway"/>
                <a:ea typeface="Raleway"/>
                <a:cs typeface="Raleway"/>
                <a:sym typeface="Raleway"/>
              </a:defRPr>
            </a:lvl1pPr>
            <a:lvl2pPr lvl="1" indent="0" rtl="0">
              <a:spcBef>
                <a:spcPts val="0"/>
              </a:spcBef>
              <a:buSzPct val="100000"/>
              <a:buFont typeface="Arial"/>
              <a:buNone/>
              <a:defRPr sz="1100"/>
            </a:lvl2pPr>
            <a:lvl3pPr lvl="2" indent="0" rtl="0">
              <a:spcBef>
                <a:spcPts val="0"/>
              </a:spcBef>
              <a:buSzPct val="100000"/>
              <a:buFont typeface="Arial"/>
              <a:buNone/>
              <a:defRPr sz="1100"/>
            </a:lvl3pPr>
            <a:lvl4pPr lvl="3" indent="0" rtl="0">
              <a:spcBef>
                <a:spcPts val="0"/>
              </a:spcBef>
              <a:buSzPct val="100000"/>
              <a:buFont typeface="Arial"/>
              <a:buNone/>
              <a:defRPr sz="1100"/>
            </a:lvl4pPr>
            <a:lvl5pPr lvl="4" indent="0" rtl="0">
              <a:spcBef>
                <a:spcPts val="0"/>
              </a:spcBef>
              <a:buSzPct val="100000"/>
              <a:buFont typeface="Arial"/>
              <a:buNone/>
              <a:defRPr sz="1100"/>
            </a:lvl5pPr>
            <a:lvl6pPr lvl="5" indent="0" rtl="0">
              <a:spcBef>
                <a:spcPts val="0"/>
              </a:spcBef>
              <a:buSzPct val="100000"/>
              <a:buFont typeface="Arial"/>
              <a:buNone/>
              <a:defRPr sz="1100"/>
            </a:lvl6pPr>
            <a:lvl7pPr lvl="6" indent="0" rtl="0">
              <a:spcBef>
                <a:spcPts val="0"/>
              </a:spcBef>
              <a:buSzPct val="100000"/>
              <a:buFont typeface="Arial"/>
              <a:buNone/>
              <a:defRPr sz="1100"/>
            </a:lvl7pPr>
            <a:lvl8pPr lvl="7" indent="0" rtl="0">
              <a:spcBef>
                <a:spcPts val="0"/>
              </a:spcBef>
              <a:buSzPct val="100000"/>
              <a:buFont typeface="Arial"/>
              <a:buNone/>
              <a:defRPr sz="1100"/>
            </a:lvl8pPr>
            <a:lvl9pPr lvl="8" indent="0" rtl="0">
              <a:spcBef>
                <a:spcPts val="0"/>
              </a:spcBef>
              <a:buSzPct val="100000"/>
              <a:buFont typeface="Arial"/>
              <a:buNone/>
              <a:defRPr sz="1100"/>
            </a:lvl9pPr>
          </a:lstStyle>
          <a:p>
            <a:endParaRPr/>
          </a:p>
        </p:txBody>
      </p:sp>
      <p:sp>
        <p:nvSpPr>
          <p:cNvPr id="52" name="Shape 52"/>
          <p:cNvSpPr txBox="1">
            <a:spLocks noGrp="1"/>
          </p:cNvSpPr>
          <p:nvPr>
            <p:ph type="body" idx="1"/>
          </p:nvPr>
        </p:nvSpPr>
        <p:spPr>
          <a:xfrm>
            <a:off x="609605" y="1657470"/>
            <a:ext cx="13411200" cy="5191198"/>
          </a:xfrm>
          <a:prstGeom prst="rect">
            <a:avLst/>
          </a:prstGeom>
          <a:noFill/>
          <a:ln>
            <a:noFill/>
          </a:ln>
        </p:spPr>
        <p:txBody>
          <a:bodyPr lIns="109671" tIns="109671" rIns="109671" bIns="109671" anchor="t" anchorCtr="0"/>
          <a:lstStyle>
            <a:lvl1pPr marL="0" marR="0" lvl="0" indent="0" algn="l" rtl="0">
              <a:lnSpc>
                <a:spcPct val="90000"/>
              </a:lnSpc>
              <a:spcBef>
                <a:spcPts val="400"/>
              </a:spcBef>
              <a:spcAft>
                <a:spcPts val="400"/>
              </a:spcAft>
              <a:buClr>
                <a:schemeClr val="accent1"/>
              </a:buClr>
              <a:buSzPct val="78571"/>
              <a:buFont typeface="Arial"/>
              <a:buNone/>
              <a:defRPr sz="1400" b="0" i="0" u="none" strike="noStrike" cap="none">
                <a:solidFill>
                  <a:schemeClr val="accent1"/>
                </a:solidFill>
                <a:latin typeface="Raleway"/>
                <a:ea typeface="Raleway"/>
                <a:cs typeface="Raleway"/>
                <a:sym typeface="Raleway"/>
              </a:defRPr>
            </a:lvl1pPr>
            <a:lvl2pPr marL="0" marR="0" lvl="1" indent="0" algn="l" rtl="0">
              <a:lnSpc>
                <a:spcPct val="90000"/>
              </a:lnSpc>
              <a:spcBef>
                <a:spcPts val="400"/>
              </a:spcBef>
              <a:spcAft>
                <a:spcPts val="400"/>
              </a:spcAft>
              <a:buClr>
                <a:schemeClr val="accent2"/>
              </a:buClr>
              <a:buSzPct val="100000"/>
              <a:buFont typeface="Arial"/>
              <a:buNone/>
              <a:defRPr sz="1100" b="0" i="0" u="none" strike="noStrike" cap="none">
                <a:solidFill>
                  <a:schemeClr val="accent2"/>
                </a:solidFill>
                <a:latin typeface="Raleway"/>
                <a:ea typeface="Raleway"/>
                <a:cs typeface="Raleway"/>
                <a:sym typeface="Raleway"/>
              </a:defRPr>
            </a:lvl2pPr>
            <a:lvl3pPr marL="101600" marR="0" lvl="2" indent="0" algn="l" rtl="0">
              <a:lnSpc>
                <a:spcPct val="90000"/>
              </a:lnSpc>
              <a:spcBef>
                <a:spcPts val="400"/>
              </a:spcBef>
              <a:spcAft>
                <a:spcPts val="400"/>
              </a:spcAft>
              <a:buClr>
                <a:schemeClr val="accent2"/>
              </a:buClr>
              <a:buSzPct val="88888"/>
              <a:buFont typeface="Noto Sans Symbols"/>
              <a:buChar char="▪"/>
              <a:defRPr sz="900" b="0" i="0" u="none" strike="noStrike" cap="none">
                <a:solidFill>
                  <a:schemeClr val="accent2"/>
                </a:solidFill>
                <a:latin typeface="Raleway"/>
                <a:ea typeface="Raleway"/>
                <a:cs typeface="Raleway"/>
                <a:sym typeface="Raleway"/>
              </a:defRPr>
            </a:lvl3pPr>
            <a:lvl4pPr marL="190500" marR="0" lvl="3" indent="-12700" algn="l" rtl="0">
              <a:lnSpc>
                <a:spcPct val="90000"/>
              </a:lnSpc>
              <a:spcBef>
                <a:spcPts val="400"/>
              </a:spcBef>
              <a:spcAft>
                <a:spcPts val="400"/>
              </a:spcAft>
              <a:buClr>
                <a:schemeClr val="accent2"/>
              </a:buClr>
              <a:buSzPct val="87500"/>
              <a:buFont typeface="Noto Sans Symbols"/>
              <a:buChar char="▪"/>
              <a:defRPr sz="800" b="0" i="0" u="none" strike="noStrike" cap="none">
                <a:solidFill>
                  <a:schemeClr val="accent2"/>
                </a:solidFill>
                <a:latin typeface="Raleway"/>
                <a:ea typeface="Raleway"/>
                <a:cs typeface="Raleway"/>
                <a:sym typeface="Raleway"/>
              </a:defRPr>
            </a:lvl4pPr>
            <a:lvl5pPr marL="292100" marR="0" lvl="4" indent="-25400" algn="l" rtl="0">
              <a:lnSpc>
                <a:spcPct val="90000"/>
              </a:lnSpc>
              <a:spcBef>
                <a:spcPts val="400"/>
              </a:spcBef>
              <a:spcAft>
                <a:spcPts val="400"/>
              </a:spcAft>
              <a:buClr>
                <a:schemeClr val="accent2"/>
              </a:buClr>
              <a:buSzPct val="87500"/>
              <a:buFont typeface="Noto Sans Symbols"/>
              <a:buChar char="▪"/>
              <a:defRPr sz="800" b="0" i="0" u="none" strike="noStrike" cap="none">
                <a:solidFill>
                  <a:schemeClr val="accent2"/>
                </a:solidFill>
                <a:latin typeface="Raleway"/>
                <a:ea typeface="Raleway"/>
                <a:cs typeface="Raleway"/>
                <a:sym typeface="Raleway"/>
              </a:defRPr>
            </a:lvl5pPr>
            <a:lvl6pPr marL="1409700" marR="0" lvl="5"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6pPr>
            <a:lvl7pPr marL="1663700" marR="0" lvl="6"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7pPr>
            <a:lvl8pPr marL="1930400" marR="0" lvl="7"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8pPr>
            <a:lvl9pPr marL="2184400" marR="0" lvl="8"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705984999"/>
      </p:ext>
    </p:extLst>
  </p:cSld>
  <p:clrMap bg1="lt1" tx1="dk1" bg2="dk2" tx2="lt2" accent1="accent1" accent2="accent2" accent3="accent3" accent4="accent4" accent5="accent5" accent6="accent6" hlink="hlink" folHlink="folHlink"/>
  <p:sldLayoutIdLst>
    <p:sldLayoutId id="2147484131" r:id="rId1"/>
    <p:sldLayoutId id="2147484132" r:id="rId2"/>
    <p:sldLayoutId id="2147484133" r:id="rId3"/>
    <p:sldLayoutId id="2147484134" r:id="rId4"/>
    <p:sldLayoutId id="2147484135" r:id="rId5"/>
    <p:sldLayoutId id="2147484136" r:id="rId6"/>
    <p:sldLayoutId id="214748413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48640" y="274320"/>
            <a:ext cx="13441680" cy="745808"/>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548640" y="1371606"/>
            <a:ext cx="13444538" cy="577929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8" cstate="print">
            <a:extLst>
              <a:ext uri="{28A0092B-C50C-407E-A947-70E740481C1C}">
                <a14:useLocalDpi xmlns:a14="http://schemas.microsoft.com/office/drawing/2010/main"/>
              </a:ext>
            </a:extLst>
          </a:blip>
          <a:srcRect/>
          <a:stretch>
            <a:fillRect/>
          </a:stretch>
        </p:blipFill>
        <p:spPr bwMode="auto">
          <a:xfrm>
            <a:off x="13628848" y="7360928"/>
            <a:ext cx="855821" cy="93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37210" y="7610953"/>
            <a:ext cx="4854893" cy="430052"/>
          </a:xfrm>
          <a:prstGeom prst="rect">
            <a:avLst/>
          </a:prstGeom>
        </p:spPr>
        <p:txBody>
          <a:bodyPr lIns="82283" tIns="82283" rIns="82283" bIns="82283">
            <a:normAutofit fontScale="92500" lnSpcReduction="20000"/>
          </a:bodyPr>
          <a:lstStyle/>
          <a:p>
            <a:pPr defTabSz="1096763">
              <a:defRPr/>
            </a:pPr>
            <a:r>
              <a:rPr lang="en-US" sz="2300" dirty="0">
                <a:solidFill>
                  <a:srgbClr val="7D868C"/>
                </a:solidFill>
                <a:latin typeface="Arial"/>
                <a:ea typeface="ＭＳ Ｐゴシック" charset="0"/>
                <a:cs typeface="ＭＳ Ｐゴシック" charset="0"/>
              </a:rPr>
              <a:t>©</a:t>
            </a:r>
            <a:r>
              <a:rPr lang="en-US" sz="2300" dirty="0" smtClean="0">
                <a:solidFill>
                  <a:srgbClr val="7D868C"/>
                </a:solidFill>
                <a:latin typeface="Arial"/>
                <a:ea typeface="ＭＳ Ｐゴシック" charset="0"/>
                <a:cs typeface="ＭＳ Ｐゴシック" charset="0"/>
              </a:rPr>
              <a:t>2017 </a:t>
            </a:r>
            <a:r>
              <a:rPr lang="en-US" sz="2300" dirty="0">
                <a:solidFill>
                  <a:srgbClr val="7D868C"/>
                </a:solidFill>
                <a:latin typeface="Arial"/>
                <a:ea typeface="ＭＳ Ｐゴシック" charset="0"/>
                <a:cs typeface="ＭＳ Ｐゴシック" charset="0"/>
              </a:rPr>
              <a:t>Chef Software Inc</a:t>
            </a:r>
            <a:r>
              <a:rPr lang="en-US" sz="2300" dirty="0">
                <a:solidFill>
                  <a:srgbClr val="3E4346"/>
                </a:solidFill>
                <a:latin typeface="Arial"/>
                <a:ea typeface="ＭＳ Ｐゴシック" charset="0"/>
                <a:cs typeface="ＭＳ Ｐゴシック" charset="0"/>
              </a:rPr>
              <a:t>.</a:t>
            </a:r>
          </a:p>
          <a:p>
            <a:pPr defTabSz="1096763">
              <a:defRPr/>
            </a:pPr>
            <a:endParaRPr lang="en-US" sz="2300" dirty="0">
              <a:solidFill>
                <a:srgbClr val="3E4346"/>
              </a:solidFill>
              <a:latin typeface="Arial"/>
              <a:ea typeface="ＭＳ Ｐゴシック" charset="0"/>
              <a:cs typeface="ＭＳ Ｐゴシック" charset="0"/>
            </a:endParaRPr>
          </a:p>
        </p:txBody>
      </p:sp>
      <p:sp>
        <p:nvSpPr>
          <p:cNvPr id="5" name="TextBox 4"/>
          <p:cNvSpPr txBox="1"/>
          <p:nvPr/>
        </p:nvSpPr>
        <p:spPr bwMode="white">
          <a:xfrm>
            <a:off x="6669405" y="7610956"/>
            <a:ext cx="1291590" cy="470057"/>
          </a:xfrm>
          <a:prstGeom prst="rect">
            <a:avLst/>
          </a:prstGeom>
        </p:spPr>
        <p:txBody>
          <a:bodyPr lIns="82283" tIns="82283" rIns="82283" bIns="82283">
            <a:normAutofit fontScale="92500" lnSpcReduction="10000"/>
          </a:bodyPr>
          <a:lstStyle/>
          <a:p>
            <a:pPr algn="ctr" defTabSz="1096763">
              <a:defRPr/>
            </a:pPr>
            <a:r>
              <a:rPr lang="en-US" sz="2300" dirty="0">
                <a:solidFill>
                  <a:srgbClr val="7F7F7F"/>
                </a:solidFill>
                <a:latin typeface="Arial"/>
                <a:ea typeface="ＭＳ Ｐゴシック" charset="0"/>
                <a:cs typeface="ＭＳ Ｐゴシック" charset="0"/>
              </a:rPr>
              <a:t>1-</a:t>
            </a:r>
            <a:fld id="{F0B79B2F-E1DD-4D43-95B3-EA08C411D807}" type="slidenum">
              <a:rPr lang="en-US" sz="2300">
                <a:solidFill>
                  <a:srgbClr val="7F7F7F"/>
                </a:solidFill>
                <a:latin typeface="Arial"/>
                <a:ea typeface="ＭＳ Ｐゴシック" charset="0"/>
                <a:cs typeface="ＭＳ Ｐゴシック" charset="0"/>
              </a:rPr>
              <a:pPr algn="ctr" defTabSz="1096763">
                <a:defRPr/>
              </a:pPr>
              <a:t>‹#›</a:t>
            </a:fld>
            <a:endParaRPr lang="en-US" sz="2300" dirty="0">
              <a:solidFill>
                <a:srgbClr val="7F7F7F"/>
              </a:solidFill>
              <a:latin typeface="Arial"/>
              <a:ea typeface="ＭＳ Ｐゴシック" charset="0"/>
              <a:cs typeface="ＭＳ Ｐゴシック" charset="0"/>
            </a:endParaRPr>
          </a:p>
        </p:txBody>
      </p:sp>
    </p:spTree>
    <p:extLst>
      <p:ext uri="{BB962C8B-B14F-4D97-AF65-F5344CB8AC3E}">
        <p14:creationId xmlns:p14="http://schemas.microsoft.com/office/powerpoint/2010/main" val="3818236986"/>
      </p:ext>
    </p:extLst>
  </p:cSld>
  <p:clrMap bg1="lt1" tx1="dk1" bg2="lt2" tx2="dk2" accent1="accent1" accent2="accent2" accent3="accent3" accent4="accent4" accent5="accent5" accent6="accent6" hlink="hlink" folHlink="folHlink"/>
  <p:sldLayoutIdLst>
    <p:sldLayoutId id="2147484139" r:id="rId1"/>
    <p:sldLayoutId id="2147484140" r:id="rId2"/>
    <p:sldLayoutId id="2147484141" r:id="rId3"/>
    <p:sldLayoutId id="2147484142" r:id="rId4"/>
    <p:sldLayoutId id="2147484143" r:id="rId5"/>
    <p:sldLayoutId id="2147484144" r:id="rId6"/>
    <p:sldLayoutId id="2147484145" r:id="rId7"/>
    <p:sldLayoutId id="2147484146" r:id="rId8"/>
    <p:sldLayoutId id="2147484147" r:id="rId9"/>
    <p:sldLayoutId id="2147484148" r:id="rId10"/>
    <p:sldLayoutId id="2147484149" r:id="rId11"/>
    <p:sldLayoutId id="2147484150" r:id="rId12"/>
    <p:sldLayoutId id="2147484151" r:id="rId13"/>
    <p:sldLayoutId id="2147484152" r:id="rId14"/>
    <p:sldLayoutId id="2147484153" r:id="rId15"/>
    <p:sldLayoutId id="2147484154" r:id="rId16"/>
  </p:sldLayoutIdLst>
  <p:transition xmlns:p14="http://schemas.microsoft.com/office/powerpoint/2010/main" spd="med">
    <p:fade/>
  </p:transition>
  <p:hf hdr="0" dt="0"/>
  <p:txStyles>
    <p:titleStyle>
      <a:lvl1pPr algn="l" defTabSz="1095406" rtl="0" eaLnBrk="1" fontAlgn="base" hangingPunct="1">
        <a:lnSpc>
          <a:spcPct val="90000"/>
        </a:lnSpc>
        <a:spcBef>
          <a:spcPct val="0"/>
        </a:spcBef>
        <a:spcAft>
          <a:spcPct val="0"/>
        </a:spcAft>
        <a:defRPr lang="en-US" sz="5300" b="1" kern="1200" dirty="0">
          <a:ln w="3175">
            <a:noFill/>
          </a:ln>
          <a:solidFill>
            <a:schemeClr val="accent1"/>
          </a:solidFill>
          <a:latin typeface="+mj-lt"/>
          <a:ea typeface="ＭＳ Ｐゴシック" charset="0"/>
          <a:cs typeface="Arial" charset="0"/>
        </a:defRPr>
      </a:lvl1pPr>
      <a:lvl2pPr algn="l" defTabSz="109540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2pPr>
      <a:lvl3pPr algn="l" defTabSz="109540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3pPr>
      <a:lvl4pPr algn="l" defTabSz="109540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4pPr>
      <a:lvl5pPr algn="l" defTabSz="109540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5pPr>
      <a:lvl6pPr marL="411317" algn="l" defTabSz="109540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6pPr>
      <a:lvl7pPr marL="822614" algn="l" defTabSz="109540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7pPr>
      <a:lvl8pPr marL="1233947" algn="l" defTabSz="109540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8pPr>
      <a:lvl9pPr marL="1645252" algn="l" defTabSz="109540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9pPr>
    </p:titleStyle>
    <p:bodyStyle>
      <a:lvl1pPr algn="l" defTabSz="1095406" rtl="0" eaLnBrk="1" fontAlgn="base" hangingPunct="1">
        <a:spcBef>
          <a:spcPts val="720"/>
        </a:spcBef>
        <a:spcAft>
          <a:spcPct val="0"/>
        </a:spcAft>
        <a:buSzPct val="90000"/>
        <a:buFont typeface="Arial" charset="0"/>
        <a:defRPr sz="2900" kern="1200">
          <a:solidFill>
            <a:srgbClr val="3E4346"/>
          </a:solidFill>
          <a:latin typeface="+mn-lt"/>
          <a:ea typeface="ＭＳ Ｐゴシック" charset="0"/>
          <a:cs typeface="ＭＳ Ｐゴシック" charset="0"/>
        </a:defRPr>
      </a:lvl1pPr>
      <a:lvl2pPr marL="277061" algn="l" defTabSz="1095406" rtl="0" eaLnBrk="1" fontAlgn="base" hangingPunct="1">
        <a:spcBef>
          <a:spcPts val="720"/>
        </a:spcBef>
        <a:spcAft>
          <a:spcPct val="0"/>
        </a:spcAft>
        <a:buSzPct val="90000"/>
        <a:buFont typeface="Arial" charset="0"/>
        <a:defRPr sz="2500" kern="1200">
          <a:solidFill>
            <a:srgbClr val="3E4346"/>
          </a:solidFill>
          <a:latin typeface="+mn-lt"/>
          <a:ea typeface="ＭＳ Ｐゴシック" charset="0"/>
          <a:cs typeface="+mn-cs"/>
        </a:defRPr>
      </a:lvl2pPr>
      <a:lvl3pPr marL="546990" algn="l" defTabSz="1095406"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3pPr>
      <a:lvl4pPr marL="755501" algn="l" defTabSz="1095406"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4pPr>
      <a:lvl5pPr marL="961175" algn="l" defTabSz="1095406" rtl="0" eaLnBrk="1" fontAlgn="base" hangingPunct="1">
        <a:spcBef>
          <a:spcPts val="720"/>
        </a:spcBef>
        <a:spcAft>
          <a:spcPct val="0"/>
        </a:spcAft>
        <a:buSzPct val="90000"/>
        <a:buFont typeface="Arial" charset="0"/>
        <a:defRPr sz="1800" kern="1200">
          <a:solidFill>
            <a:srgbClr val="3E4346"/>
          </a:solidFill>
          <a:latin typeface="+mn-lt"/>
          <a:ea typeface="ＭＳ Ｐゴシック" charset="0"/>
          <a:cs typeface="+mn-cs"/>
        </a:defRPr>
      </a:lvl5pPr>
      <a:lvl6pPr marL="3016106" indent="-274194" algn="l" defTabSz="1096763"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475" indent="-274194" algn="l" defTabSz="1096763"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867" indent="-274194" algn="l" defTabSz="1096763"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253" indent="-274194" algn="l" defTabSz="1096763"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763" rtl="0" eaLnBrk="1" latinLnBrk="0" hangingPunct="1">
        <a:defRPr sz="2300" kern="1200">
          <a:solidFill>
            <a:schemeClr val="tx1"/>
          </a:solidFill>
          <a:latin typeface="+mn-lt"/>
          <a:ea typeface="+mn-ea"/>
          <a:cs typeface="+mn-cs"/>
        </a:defRPr>
      </a:lvl1pPr>
      <a:lvl2pPr marL="548384" algn="l" defTabSz="1096763" rtl="0" eaLnBrk="1" latinLnBrk="0" hangingPunct="1">
        <a:defRPr sz="2300" kern="1200">
          <a:solidFill>
            <a:schemeClr val="tx1"/>
          </a:solidFill>
          <a:latin typeface="+mn-lt"/>
          <a:ea typeface="+mn-ea"/>
          <a:cs typeface="+mn-cs"/>
        </a:defRPr>
      </a:lvl2pPr>
      <a:lvl3pPr marL="1096763" algn="l" defTabSz="1096763" rtl="0" eaLnBrk="1" latinLnBrk="0" hangingPunct="1">
        <a:defRPr sz="2300" kern="1200">
          <a:solidFill>
            <a:schemeClr val="tx1"/>
          </a:solidFill>
          <a:latin typeface="+mn-lt"/>
          <a:ea typeface="+mn-ea"/>
          <a:cs typeface="+mn-cs"/>
        </a:defRPr>
      </a:lvl3pPr>
      <a:lvl4pPr marL="1645145" algn="l" defTabSz="1096763" rtl="0" eaLnBrk="1" latinLnBrk="0" hangingPunct="1">
        <a:defRPr sz="2300" kern="1200">
          <a:solidFill>
            <a:schemeClr val="tx1"/>
          </a:solidFill>
          <a:latin typeface="+mn-lt"/>
          <a:ea typeface="+mn-ea"/>
          <a:cs typeface="+mn-cs"/>
        </a:defRPr>
      </a:lvl4pPr>
      <a:lvl5pPr marL="2193531" algn="l" defTabSz="1096763" rtl="0" eaLnBrk="1" latinLnBrk="0" hangingPunct="1">
        <a:defRPr sz="2300" kern="1200">
          <a:solidFill>
            <a:schemeClr val="tx1"/>
          </a:solidFill>
          <a:latin typeface="+mn-lt"/>
          <a:ea typeface="+mn-ea"/>
          <a:cs typeface="+mn-cs"/>
        </a:defRPr>
      </a:lvl5pPr>
      <a:lvl6pPr marL="2741918" algn="l" defTabSz="1096763" rtl="0" eaLnBrk="1" latinLnBrk="0" hangingPunct="1">
        <a:defRPr sz="2300" kern="1200">
          <a:solidFill>
            <a:schemeClr val="tx1"/>
          </a:solidFill>
          <a:latin typeface="+mn-lt"/>
          <a:ea typeface="+mn-ea"/>
          <a:cs typeface="+mn-cs"/>
        </a:defRPr>
      </a:lvl6pPr>
      <a:lvl7pPr marL="3290291" algn="l" defTabSz="1096763" rtl="0" eaLnBrk="1" latinLnBrk="0" hangingPunct="1">
        <a:defRPr sz="2300" kern="1200">
          <a:solidFill>
            <a:schemeClr val="tx1"/>
          </a:solidFill>
          <a:latin typeface="+mn-lt"/>
          <a:ea typeface="+mn-ea"/>
          <a:cs typeface="+mn-cs"/>
        </a:defRPr>
      </a:lvl7pPr>
      <a:lvl8pPr marL="3838678" algn="l" defTabSz="1096763" rtl="0" eaLnBrk="1" latinLnBrk="0" hangingPunct="1">
        <a:defRPr sz="2300" kern="1200">
          <a:solidFill>
            <a:schemeClr val="tx1"/>
          </a:solidFill>
          <a:latin typeface="+mn-lt"/>
          <a:ea typeface="+mn-ea"/>
          <a:cs typeface="+mn-cs"/>
        </a:defRPr>
      </a:lvl8pPr>
      <a:lvl9pPr marL="4387058" algn="l" defTabSz="1096763" rtl="0" eaLnBrk="1" latinLnBrk="0" hangingPunct="1">
        <a:defRPr sz="23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48640" y="274320"/>
            <a:ext cx="13441680" cy="745808"/>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548640" y="1371606"/>
            <a:ext cx="13444538" cy="577929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6" cstate="print">
            <a:extLst>
              <a:ext uri="{28A0092B-C50C-407E-A947-70E740481C1C}">
                <a14:useLocalDpi xmlns:a14="http://schemas.microsoft.com/office/drawing/2010/main"/>
              </a:ext>
            </a:extLst>
          </a:blip>
          <a:srcRect/>
          <a:stretch>
            <a:fillRect/>
          </a:stretch>
        </p:blipFill>
        <p:spPr bwMode="auto">
          <a:xfrm>
            <a:off x="13628848" y="7360928"/>
            <a:ext cx="855821" cy="93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37210" y="7610953"/>
            <a:ext cx="4854893" cy="430052"/>
          </a:xfrm>
          <a:prstGeom prst="rect">
            <a:avLst/>
          </a:prstGeom>
        </p:spPr>
        <p:txBody>
          <a:bodyPr lIns="82283" tIns="82283" rIns="82283" bIns="82283">
            <a:normAutofit fontScale="92500" lnSpcReduction="20000"/>
          </a:bodyPr>
          <a:lstStyle/>
          <a:p>
            <a:pPr defTabSz="1096796">
              <a:defRPr/>
            </a:pPr>
            <a:r>
              <a:rPr lang="en-US" sz="2300" dirty="0">
                <a:solidFill>
                  <a:srgbClr val="7D868C"/>
                </a:solidFill>
                <a:latin typeface="Arial"/>
                <a:ea typeface="ＭＳ Ｐゴシック" charset="0"/>
                <a:cs typeface="ＭＳ Ｐゴシック" charset="0"/>
              </a:rPr>
              <a:t>©</a:t>
            </a:r>
            <a:r>
              <a:rPr lang="en-US" sz="2300" dirty="0" smtClean="0">
                <a:solidFill>
                  <a:srgbClr val="7D868C"/>
                </a:solidFill>
                <a:latin typeface="Arial"/>
                <a:ea typeface="ＭＳ Ｐゴシック" charset="0"/>
                <a:cs typeface="ＭＳ Ｐゴシック" charset="0"/>
              </a:rPr>
              <a:t>2017 </a:t>
            </a:r>
            <a:r>
              <a:rPr lang="en-US" sz="2300" dirty="0">
                <a:solidFill>
                  <a:srgbClr val="7D868C"/>
                </a:solidFill>
                <a:latin typeface="Arial"/>
                <a:ea typeface="ＭＳ Ｐゴシック" charset="0"/>
                <a:cs typeface="ＭＳ Ｐゴシック" charset="0"/>
              </a:rPr>
              <a:t>Chef Software Inc</a:t>
            </a:r>
            <a:r>
              <a:rPr lang="en-US" sz="2300" dirty="0">
                <a:solidFill>
                  <a:srgbClr val="3E4346"/>
                </a:solidFill>
                <a:latin typeface="Arial"/>
                <a:ea typeface="ＭＳ Ｐゴシック" charset="0"/>
                <a:cs typeface="ＭＳ Ｐゴシック" charset="0"/>
              </a:rPr>
              <a:t>.</a:t>
            </a:r>
          </a:p>
          <a:p>
            <a:pPr defTabSz="1096796">
              <a:defRPr/>
            </a:pPr>
            <a:endParaRPr lang="en-US" sz="2300" dirty="0">
              <a:solidFill>
                <a:srgbClr val="3E4346"/>
              </a:solidFill>
              <a:latin typeface="Arial"/>
              <a:ea typeface="ＭＳ Ｐゴシック" charset="0"/>
              <a:cs typeface="ＭＳ Ｐゴシック" charset="0"/>
            </a:endParaRPr>
          </a:p>
        </p:txBody>
      </p:sp>
      <p:sp>
        <p:nvSpPr>
          <p:cNvPr id="5" name="TextBox 4"/>
          <p:cNvSpPr txBox="1"/>
          <p:nvPr/>
        </p:nvSpPr>
        <p:spPr bwMode="white">
          <a:xfrm>
            <a:off x="6669405" y="7610956"/>
            <a:ext cx="1291590" cy="470057"/>
          </a:xfrm>
          <a:prstGeom prst="rect">
            <a:avLst/>
          </a:prstGeom>
        </p:spPr>
        <p:txBody>
          <a:bodyPr lIns="82283" tIns="82283" rIns="82283" bIns="82283">
            <a:normAutofit fontScale="92500" lnSpcReduction="10000"/>
          </a:bodyPr>
          <a:lstStyle/>
          <a:p>
            <a:pPr algn="ctr" defTabSz="1096796">
              <a:defRPr/>
            </a:pPr>
            <a:r>
              <a:rPr lang="en-US" sz="2300" dirty="0">
                <a:solidFill>
                  <a:srgbClr val="7F7F7F"/>
                </a:solidFill>
                <a:latin typeface="Arial"/>
                <a:ea typeface="ＭＳ Ｐゴシック" charset="0"/>
                <a:cs typeface="ＭＳ Ｐゴシック" charset="0"/>
              </a:rPr>
              <a:t>1-</a:t>
            </a:r>
            <a:fld id="{F0B79B2F-E1DD-4D43-95B3-EA08C411D807}" type="slidenum">
              <a:rPr lang="en-US" sz="2300">
                <a:solidFill>
                  <a:srgbClr val="7F7F7F"/>
                </a:solidFill>
                <a:latin typeface="Arial"/>
                <a:ea typeface="ＭＳ Ｐゴシック" charset="0"/>
                <a:cs typeface="ＭＳ Ｐゴシック" charset="0"/>
              </a:rPr>
              <a:pPr algn="ctr" defTabSz="1096796">
                <a:defRPr/>
              </a:pPr>
              <a:t>‹#›</a:t>
            </a:fld>
            <a:endParaRPr lang="en-US" sz="2300" dirty="0">
              <a:solidFill>
                <a:srgbClr val="7F7F7F"/>
              </a:solidFill>
              <a:latin typeface="Arial"/>
              <a:ea typeface="ＭＳ Ｐゴシック" charset="0"/>
              <a:cs typeface="ＭＳ Ｐゴシック" charset="0"/>
            </a:endParaRPr>
          </a:p>
        </p:txBody>
      </p:sp>
    </p:spTree>
    <p:extLst>
      <p:ext uri="{BB962C8B-B14F-4D97-AF65-F5344CB8AC3E}">
        <p14:creationId xmlns:p14="http://schemas.microsoft.com/office/powerpoint/2010/main" val="1341491279"/>
      </p:ext>
    </p:extLst>
  </p:cSld>
  <p:clrMap bg1="lt1" tx1="dk1" bg2="lt2" tx2="dk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 id="2147484167" r:id="rId12"/>
    <p:sldLayoutId id="2147484168" r:id="rId13"/>
    <p:sldLayoutId id="2147484169" r:id="rId14"/>
  </p:sldLayoutIdLst>
  <p:transition xmlns:p14="http://schemas.microsoft.com/office/powerpoint/2010/main" spd="med">
    <p:fade/>
  </p:transition>
  <p:hf hdr="0" dt="0"/>
  <p:txStyles>
    <p:titleStyle>
      <a:lvl1pPr algn="l" defTabSz="1095439" rtl="0" eaLnBrk="1" fontAlgn="base" hangingPunct="1">
        <a:lnSpc>
          <a:spcPct val="90000"/>
        </a:lnSpc>
        <a:spcBef>
          <a:spcPct val="0"/>
        </a:spcBef>
        <a:spcAft>
          <a:spcPct val="0"/>
        </a:spcAft>
        <a:defRPr lang="en-US" sz="5300" b="1" kern="1200" dirty="0">
          <a:ln w="3175">
            <a:noFill/>
          </a:ln>
          <a:solidFill>
            <a:schemeClr val="accent1"/>
          </a:solidFill>
          <a:latin typeface="+mj-lt"/>
          <a:ea typeface="ＭＳ Ｐゴシック" charset="0"/>
          <a:cs typeface="Arial" charset="0"/>
        </a:defRPr>
      </a:lvl1pPr>
      <a:lvl2pPr algn="l" defTabSz="1095439" rtl="0" eaLnBrk="1" fontAlgn="base" hangingPunct="1">
        <a:lnSpc>
          <a:spcPct val="90000"/>
        </a:lnSpc>
        <a:spcBef>
          <a:spcPct val="0"/>
        </a:spcBef>
        <a:spcAft>
          <a:spcPct val="0"/>
        </a:spcAft>
        <a:defRPr sz="5300" b="1">
          <a:solidFill>
            <a:schemeClr val="accent1"/>
          </a:solidFill>
          <a:latin typeface="Arial" charset="0"/>
          <a:ea typeface="ＭＳ Ｐゴシック" charset="0"/>
        </a:defRPr>
      </a:lvl2pPr>
      <a:lvl3pPr algn="l" defTabSz="1095439" rtl="0" eaLnBrk="1" fontAlgn="base" hangingPunct="1">
        <a:lnSpc>
          <a:spcPct val="90000"/>
        </a:lnSpc>
        <a:spcBef>
          <a:spcPct val="0"/>
        </a:spcBef>
        <a:spcAft>
          <a:spcPct val="0"/>
        </a:spcAft>
        <a:defRPr sz="5300" b="1">
          <a:solidFill>
            <a:schemeClr val="accent1"/>
          </a:solidFill>
          <a:latin typeface="Arial" charset="0"/>
          <a:ea typeface="ＭＳ Ｐゴシック" charset="0"/>
        </a:defRPr>
      </a:lvl3pPr>
      <a:lvl4pPr algn="l" defTabSz="1095439" rtl="0" eaLnBrk="1" fontAlgn="base" hangingPunct="1">
        <a:lnSpc>
          <a:spcPct val="90000"/>
        </a:lnSpc>
        <a:spcBef>
          <a:spcPct val="0"/>
        </a:spcBef>
        <a:spcAft>
          <a:spcPct val="0"/>
        </a:spcAft>
        <a:defRPr sz="5300" b="1">
          <a:solidFill>
            <a:schemeClr val="accent1"/>
          </a:solidFill>
          <a:latin typeface="Arial" charset="0"/>
          <a:ea typeface="ＭＳ Ｐゴシック" charset="0"/>
        </a:defRPr>
      </a:lvl4pPr>
      <a:lvl5pPr algn="l" defTabSz="1095439" rtl="0" eaLnBrk="1" fontAlgn="base" hangingPunct="1">
        <a:lnSpc>
          <a:spcPct val="90000"/>
        </a:lnSpc>
        <a:spcBef>
          <a:spcPct val="0"/>
        </a:spcBef>
        <a:spcAft>
          <a:spcPct val="0"/>
        </a:spcAft>
        <a:defRPr sz="5300" b="1">
          <a:solidFill>
            <a:schemeClr val="accent1"/>
          </a:solidFill>
          <a:latin typeface="Arial" charset="0"/>
          <a:ea typeface="ＭＳ Ｐゴシック" charset="0"/>
        </a:defRPr>
      </a:lvl5pPr>
      <a:lvl6pPr marL="411329" algn="l" defTabSz="1095439" rtl="0" eaLnBrk="1" fontAlgn="base" hangingPunct="1">
        <a:lnSpc>
          <a:spcPct val="90000"/>
        </a:lnSpc>
        <a:spcBef>
          <a:spcPct val="0"/>
        </a:spcBef>
        <a:spcAft>
          <a:spcPct val="0"/>
        </a:spcAft>
        <a:defRPr sz="5300" b="1">
          <a:solidFill>
            <a:schemeClr val="accent1"/>
          </a:solidFill>
          <a:latin typeface="Arial" charset="0"/>
          <a:ea typeface="ＭＳ Ｐゴシック" charset="0"/>
        </a:defRPr>
      </a:lvl6pPr>
      <a:lvl7pPr marL="822641" algn="l" defTabSz="1095439" rtl="0" eaLnBrk="1" fontAlgn="base" hangingPunct="1">
        <a:lnSpc>
          <a:spcPct val="90000"/>
        </a:lnSpc>
        <a:spcBef>
          <a:spcPct val="0"/>
        </a:spcBef>
        <a:spcAft>
          <a:spcPct val="0"/>
        </a:spcAft>
        <a:defRPr sz="5300" b="1">
          <a:solidFill>
            <a:schemeClr val="accent1"/>
          </a:solidFill>
          <a:latin typeface="Arial" charset="0"/>
          <a:ea typeface="ＭＳ Ｐゴシック" charset="0"/>
        </a:defRPr>
      </a:lvl7pPr>
      <a:lvl8pPr marL="1233983" algn="l" defTabSz="1095439" rtl="0" eaLnBrk="1" fontAlgn="base" hangingPunct="1">
        <a:lnSpc>
          <a:spcPct val="90000"/>
        </a:lnSpc>
        <a:spcBef>
          <a:spcPct val="0"/>
        </a:spcBef>
        <a:spcAft>
          <a:spcPct val="0"/>
        </a:spcAft>
        <a:defRPr sz="5300" b="1">
          <a:solidFill>
            <a:schemeClr val="accent1"/>
          </a:solidFill>
          <a:latin typeface="Arial" charset="0"/>
          <a:ea typeface="ＭＳ Ｐゴシック" charset="0"/>
        </a:defRPr>
      </a:lvl8pPr>
      <a:lvl9pPr marL="1645302" algn="l" defTabSz="1095439" rtl="0" eaLnBrk="1" fontAlgn="base" hangingPunct="1">
        <a:lnSpc>
          <a:spcPct val="90000"/>
        </a:lnSpc>
        <a:spcBef>
          <a:spcPct val="0"/>
        </a:spcBef>
        <a:spcAft>
          <a:spcPct val="0"/>
        </a:spcAft>
        <a:defRPr sz="5300" b="1">
          <a:solidFill>
            <a:schemeClr val="accent1"/>
          </a:solidFill>
          <a:latin typeface="Arial" charset="0"/>
          <a:ea typeface="ＭＳ Ｐゴシック" charset="0"/>
        </a:defRPr>
      </a:lvl9pPr>
    </p:titleStyle>
    <p:bodyStyle>
      <a:lvl1pPr algn="l" defTabSz="1095439" rtl="0" eaLnBrk="1" fontAlgn="base" hangingPunct="1">
        <a:spcBef>
          <a:spcPts val="720"/>
        </a:spcBef>
        <a:spcAft>
          <a:spcPct val="0"/>
        </a:spcAft>
        <a:buSzPct val="90000"/>
        <a:buFont typeface="Arial" charset="0"/>
        <a:defRPr sz="2900" kern="1200">
          <a:solidFill>
            <a:srgbClr val="3E4346"/>
          </a:solidFill>
          <a:latin typeface="+mn-lt"/>
          <a:ea typeface="ＭＳ Ｐゴシック" charset="0"/>
          <a:cs typeface="ＭＳ Ｐゴシック" charset="0"/>
        </a:defRPr>
      </a:lvl1pPr>
      <a:lvl2pPr marL="277070" algn="l" defTabSz="1095439" rtl="0" eaLnBrk="1" fontAlgn="base" hangingPunct="1">
        <a:spcBef>
          <a:spcPts val="720"/>
        </a:spcBef>
        <a:spcAft>
          <a:spcPct val="0"/>
        </a:spcAft>
        <a:buSzPct val="90000"/>
        <a:buFont typeface="Arial" charset="0"/>
        <a:defRPr sz="2500" kern="1200">
          <a:solidFill>
            <a:srgbClr val="3E4346"/>
          </a:solidFill>
          <a:latin typeface="+mn-lt"/>
          <a:ea typeface="ＭＳ Ｐゴシック" charset="0"/>
          <a:cs typeface="+mn-cs"/>
        </a:defRPr>
      </a:lvl2pPr>
      <a:lvl3pPr marL="547007" algn="l" defTabSz="1095439"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3pPr>
      <a:lvl4pPr marL="755523" algn="l" defTabSz="1095439"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4pPr>
      <a:lvl5pPr marL="961202" algn="l" defTabSz="1095439" rtl="0" eaLnBrk="1" fontAlgn="base" hangingPunct="1">
        <a:spcBef>
          <a:spcPts val="720"/>
        </a:spcBef>
        <a:spcAft>
          <a:spcPct val="0"/>
        </a:spcAft>
        <a:buSzPct val="90000"/>
        <a:buFont typeface="Arial" charset="0"/>
        <a:defRPr sz="1800" kern="1200">
          <a:solidFill>
            <a:srgbClr val="3E4346"/>
          </a:solidFill>
          <a:latin typeface="+mn-lt"/>
          <a:ea typeface="ＭＳ Ｐゴシック" charset="0"/>
          <a:cs typeface="+mn-cs"/>
        </a:defRPr>
      </a:lvl5pPr>
      <a:lvl6pPr marL="3016196" indent="-274201"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583" indent="-274201"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990" indent="-274201"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392" indent="-274201" algn="l" defTabSz="109679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796" rtl="0" eaLnBrk="1" latinLnBrk="0" hangingPunct="1">
        <a:defRPr sz="2300" kern="1200">
          <a:solidFill>
            <a:schemeClr val="tx1"/>
          </a:solidFill>
          <a:latin typeface="+mn-lt"/>
          <a:ea typeface="+mn-ea"/>
          <a:cs typeface="+mn-cs"/>
        </a:defRPr>
      </a:lvl1pPr>
      <a:lvl2pPr marL="548400" algn="l" defTabSz="1096796" rtl="0" eaLnBrk="1" latinLnBrk="0" hangingPunct="1">
        <a:defRPr sz="2300" kern="1200">
          <a:solidFill>
            <a:schemeClr val="tx1"/>
          </a:solidFill>
          <a:latin typeface="+mn-lt"/>
          <a:ea typeface="+mn-ea"/>
          <a:cs typeface="+mn-cs"/>
        </a:defRPr>
      </a:lvl2pPr>
      <a:lvl3pPr marL="1096796" algn="l" defTabSz="1096796" rtl="0" eaLnBrk="1" latinLnBrk="0" hangingPunct="1">
        <a:defRPr sz="2300" kern="1200">
          <a:solidFill>
            <a:schemeClr val="tx1"/>
          </a:solidFill>
          <a:latin typeface="+mn-lt"/>
          <a:ea typeface="+mn-ea"/>
          <a:cs typeface="+mn-cs"/>
        </a:defRPr>
      </a:lvl3pPr>
      <a:lvl4pPr marL="1645196" algn="l" defTabSz="1096796" rtl="0" eaLnBrk="1" latinLnBrk="0" hangingPunct="1">
        <a:defRPr sz="2300" kern="1200">
          <a:solidFill>
            <a:schemeClr val="tx1"/>
          </a:solidFill>
          <a:latin typeface="+mn-lt"/>
          <a:ea typeface="+mn-ea"/>
          <a:cs typeface="+mn-cs"/>
        </a:defRPr>
      </a:lvl4pPr>
      <a:lvl5pPr marL="2193596" algn="l" defTabSz="1096796" rtl="0" eaLnBrk="1" latinLnBrk="0" hangingPunct="1">
        <a:defRPr sz="2300" kern="1200">
          <a:solidFill>
            <a:schemeClr val="tx1"/>
          </a:solidFill>
          <a:latin typeface="+mn-lt"/>
          <a:ea typeface="+mn-ea"/>
          <a:cs typeface="+mn-cs"/>
        </a:defRPr>
      </a:lvl5pPr>
      <a:lvl6pPr marL="2741999" algn="l" defTabSz="1096796" rtl="0" eaLnBrk="1" latinLnBrk="0" hangingPunct="1">
        <a:defRPr sz="2300" kern="1200">
          <a:solidFill>
            <a:schemeClr val="tx1"/>
          </a:solidFill>
          <a:latin typeface="+mn-lt"/>
          <a:ea typeface="+mn-ea"/>
          <a:cs typeface="+mn-cs"/>
        </a:defRPr>
      </a:lvl6pPr>
      <a:lvl7pPr marL="3290390" algn="l" defTabSz="1096796" rtl="0" eaLnBrk="1" latinLnBrk="0" hangingPunct="1">
        <a:defRPr sz="2300" kern="1200">
          <a:solidFill>
            <a:schemeClr val="tx1"/>
          </a:solidFill>
          <a:latin typeface="+mn-lt"/>
          <a:ea typeface="+mn-ea"/>
          <a:cs typeface="+mn-cs"/>
        </a:defRPr>
      </a:lvl7pPr>
      <a:lvl8pPr marL="3838793" algn="l" defTabSz="1096796" rtl="0" eaLnBrk="1" latinLnBrk="0" hangingPunct="1">
        <a:defRPr sz="2300" kern="1200">
          <a:solidFill>
            <a:schemeClr val="tx1"/>
          </a:solidFill>
          <a:latin typeface="+mn-lt"/>
          <a:ea typeface="+mn-ea"/>
          <a:cs typeface="+mn-cs"/>
        </a:defRPr>
      </a:lvl8pPr>
      <a:lvl9pPr marL="4387190" algn="l" defTabSz="1096796" rtl="0" eaLnBrk="1" latinLnBrk="0" hangingPunct="1">
        <a:defRPr sz="23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48640" y="274320"/>
            <a:ext cx="13441680" cy="745808"/>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3628848" y="7360928"/>
            <a:ext cx="855821" cy="93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37210" y="7610953"/>
            <a:ext cx="4854893" cy="430052"/>
          </a:xfrm>
          <a:prstGeom prst="rect">
            <a:avLst/>
          </a:prstGeom>
        </p:spPr>
        <p:txBody>
          <a:bodyPr lIns="82283" tIns="82283" rIns="82283" bIns="82283">
            <a:normAutofit fontScale="92500" lnSpcReduction="20000"/>
          </a:bodyPr>
          <a:lstStyle/>
          <a:p>
            <a:pPr defTabSz="1096818">
              <a:defRPr/>
            </a:pPr>
            <a:r>
              <a:rPr lang="en-US" sz="2300" dirty="0">
                <a:solidFill>
                  <a:srgbClr val="7D868C"/>
                </a:solidFill>
                <a:latin typeface="Arial"/>
                <a:ea typeface="ＭＳ Ｐゴシック" charset="0"/>
                <a:cs typeface="ＭＳ Ｐゴシック" charset="0"/>
              </a:rPr>
              <a:t>©</a:t>
            </a:r>
            <a:r>
              <a:rPr lang="en-US" sz="2300" dirty="0" smtClean="0">
                <a:solidFill>
                  <a:srgbClr val="7D868C"/>
                </a:solidFill>
                <a:latin typeface="Arial"/>
                <a:ea typeface="ＭＳ Ｐゴシック" charset="0"/>
                <a:cs typeface="ＭＳ Ｐゴシック" charset="0"/>
              </a:rPr>
              <a:t>2017 </a:t>
            </a:r>
            <a:r>
              <a:rPr lang="en-US" sz="2300" dirty="0">
                <a:solidFill>
                  <a:srgbClr val="7D868C"/>
                </a:solidFill>
                <a:latin typeface="Arial"/>
                <a:ea typeface="ＭＳ Ｐゴシック" charset="0"/>
                <a:cs typeface="ＭＳ Ｐゴシック" charset="0"/>
              </a:rPr>
              <a:t>Chef Software Inc</a:t>
            </a:r>
            <a:r>
              <a:rPr lang="en-US" sz="2300" dirty="0">
                <a:solidFill>
                  <a:srgbClr val="3E4346"/>
                </a:solidFill>
                <a:latin typeface="Arial"/>
                <a:ea typeface="ＭＳ Ｐゴシック" charset="0"/>
                <a:cs typeface="ＭＳ Ｐゴシック" charset="0"/>
              </a:rPr>
              <a:t>.</a:t>
            </a:r>
          </a:p>
          <a:p>
            <a:pPr defTabSz="1096818">
              <a:defRPr/>
            </a:pPr>
            <a:endParaRPr lang="en-US" sz="2300" dirty="0">
              <a:solidFill>
                <a:srgbClr val="3E4346"/>
              </a:solidFill>
              <a:latin typeface="Arial"/>
              <a:ea typeface="ＭＳ Ｐゴシック" charset="0"/>
              <a:cs typeface="ＭＳ Ｐゴシック" charset="0"/>
            </a:endParaRPr>
          </a:p>
        </p:txBody>
      </p:sp>
      <p:sp>
        <p:nvSpPr>
          <p:cNvPr id="5" name="TextBox 4"/>
          <p:cNvSpPr txBox="1"/>
          <p:nvPr/>
        </p:nvSpPr>
        <p:spPr bwMode="white">
          <a:xfrm>
            <a:off x="6669405" y="7610956"/>
            <a:ext cx="1291590" cy="470057"/>
          </a:xfrm>
          <a:prstGeom prst="rect">
            <a:avLst/>
          </a:prstGeom>
        </p:spPr>
        <p:txBody>
          <a:bodyPr lIns="82283" tIns="82283" rIns="82283" bIns="82283">
            <a:normAutofit fontScale="92500" lnSpcReduction="10000"/>
          </a:bodyPr>
          <a:lstStyle/>
          <a:p>
            <a:pPr algn="ctr" defTabSz="1096818">
              <a:defRPr/>
            </a:pPr>
            <a:r>
              <a:rPr lang="en-US" sz="2300" dirty="0">
                <a:solidFill>
                  <a:srgbClr val="7F7F7F"/>
                </a:solidFill>
                <a:latin typeface="Arial"/>
                <a:ea typeface="ＭＳ Ｐゴシック" charset="0"/>
                <a:cs typeface="ＭＳ Ｐゴシック" charset="0"/>
              </a:rPr>
              <a:t>1-</a:t>
            </a:r>
            <a:fld id="{F0B79B2F-E1DD-4D43-95B3-EA08C411D807}" type="slidenum">
              <a:rPr lang="en-US" sz="2300">
                <a:solidFill>
                  <a:srgbClr val="7F7F7F"/>
                </a:solidFill>
                <a:latin typeface="Arial"/>
                <a:ea typeface="ＭＳ Ｐゴシック" charset="0"/>
                <a:cs typeface="ＭＳ Ｐゴシック" charset="0"/>
              </a:rPr>
              <a:pPr algn="ctr" defTabSz="1096818">
                <a:defRPr/>
              </a:pPr>
              <a:t>‹#›</a:t>
            </a:fld>
            <a:endParaRPr lang="en-US" sz="2300" dirty="0">
              <a:solidFill>
                <a:srgbClr val="7F7F7F"/>
              </a:solidFill>
              <a:latin typeface="Arial"/>
              <a:ea typeface="ＭＳ Ｐゴシック" charset="0"/>
              <a:cs typeface="ＭＳ Ｐゴシック" charset="0"/>
            </a:endParaRPr>
          </a:p>
        </p:txBody>
      </p:sp>
      <p:sp>
        <p:nvSpPr>
          <p:cNvPr id="9" name="Rectangle 8"/>
          <p:cNvSpPr/>
          <p:nvPr/>
        </p:nvSpPr>
        <p:spPr bwMode="auto">
          <a:xfrm>
            <a:off x="0" y="24"/>
            <a:ext cx="14630400" cy="2466975"/>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09686" tIns="54851" rIns="109686" bIns="54851" anchor="ctr"/>
          <a:lstStyle/>
          <a:p>
            <a:pPr algn="ctr" defTabSz="1096502">
              <a:defRPr/>
            </a:pPr>
            <a:endParaRPr lang="en-US" sz="29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3785982625"/>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Lst>
  <p:transition xmlns:p14="http://schemas.microsoft.com/office/powerpoint/2010/main" spd="med">
    <p:fade/>
  </p:transition>
  <p:hf hdr="0" dt="0"/>
  <p:txStyles>
    <p:titleStyle>
      <a:lvl1pPr algn="l" defTabSz="1095461" rtl="0" eaLnBrk="1" fontAlgn="base" hangingPunct="1">
        <a:lnSpc>
          <a:spcPct val="90000"/>
        </a:lnSpc>
        <a:spcBef>
          <a:spcPct val="0"/>
        </a:spcBef>
        <a:spcAft>
          <a:spcPct val="0"/>
        </a:spcAft>
        <a:defRPr lang="en-US" sz="5300" b="1" kern="1200" dirty="0">
          <a:ln w="3175">
            <a:noFill/>
          </a:ln>
          <a:solidFill>
            <a:schemeClr val="accent1"/>
          </a:solidFill>
          <a:latin typeface="+mj-lt"/>
          <a:ea typeface="ＭＳ Ｐゴシック" charset="0"/>
          <a:cs typeface="Arial" charset="0"/>
        </a:defRPr>
      </a:lvl1pPr>
      <a:lvl2pPr algn="l" defTabSz="109546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2pPr>
      <a:lvl3pPr algn="l" defTabSz="109546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3pPr>
      <a:lvl4pPr algn="l" defTabSz="109546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4pPr>
      <a:lvl5pPr algn="l" defTabSz="109546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5pPr>
      <a:lvl6pPr marL="411337" algn="l" defTabSz="109546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6pPr>
      <a:lvl7pPr marL="822659" algn="l" defTabSz="109546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7pPr>
      <a:lvl8pPr marL="1234007" algn="l" defTabSz="109546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8pPr>
      <a:lvl9pPr marL="1645334" algn="l" defTabSz="1095461" rtl="0" eaLnBrk="1" fontAlgn="base" hangingPunct="1">
        <a:lnSpc>
          <a:spcPct val="90000"/>
        </a:lnSpc>
        <a:spcBef>
          <a:spcPct val="0"/>
        </a:spcBef>
        <a:spcAft>
          <a:spcPct val="0"/>
        </a:spcAft>
        <a:defRPr sz="5300" b="1">
          <a:solidFill>
            <a:schemeClr val="accent1"/>
          </a:solidFill>
          <a:latin typeface="Arial" charset="0"/>
          <a:ea typeface="ＭＳ Ｐゴシック" charset="0"/>
        </a:defRPr>
      </a:lvl9pPr>
    </p:titleStyle>
    <p:bodyStyle>
      <a:lvl1pPr algn="l" defTabSz="1095461" rtl="0" eaLnBrk="1" fontAlgn="base" hangingPunct="1">
        <a:spcBef>
          <a:spcPts val="720"/>
        </a:spcBef>
        <a:spcAft>
          <a:spcPct val="0"/>
        </a:spcAft>
        <a:buSzPct val="90000"/>
        <a:buFont typeface="Arial" charset="0"/>
        <a:defRPr sz="2900" kern="1200">
          <a:solidFill>
            <a:srgbClr val="3E4346"/>
          </a:solidFill>
          <a:latin typeface="+mn-lt"/>
          <a:ea typeface="ＭＳ Ｐゴシック" charset="0"/>
          <a:cs typeface="ＭＳ Ｐゴシック" charset="0"/>
        </a:defRPr>
      </a:lvl1pPr>
      <a:lvl2pPr marL="277076" algn="l" defTabSz="1095461" rtl="0" eaLnBrk="1" fontAlgn="base" hangingPunct="1">
        <a:spcBef>
          <a:spcPts val="720"/>
        </a:spcBef>
        <a:spcAft>
          <a:spcPct val="0"/>
        </a:spcAft>
        <a:buSzPct val="90000"/>
        <a:buFont typeface="Arial" charset="0"/>
        <a:defRPr sz="2500" kern="1200">
          <a:solidFill>
            <a:srgbClr val="3E4346"/>
          </a:solidFill>
          <a:latin typeface="+mn-lt"/>
          <a:ea typeface="ＭＳ Ｐゴシック" charset="0"/>
          <a:cs typeface="+mn-cs"/>
        </a:defRPr>
      </a:lvl2pPr>
      <a:lvl3pPr marL="547017" algn="l" defTabSz="1095461"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3pPr>
      <a:lvl4pPr marL="755539" algn="l" defTabSz="1095461"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4pPr>
      <a:lvl5pPr marL="961220" algn="l" defTabSz="1095461" rtl="0" eaLnBrk="1" fontAlgn="base" hangingPunct="1">
        <a:spcBef>
          <a:spcPts val="720"/>
        </a:spcBef>
        <a:spcAft>
          <a:spcPct val="0"/>
        </a:spcAft>
        <a:buSzPct val="90000"/>
        <a:buFont typeface="Arial" charset="0"/>
        <a:defRPr sz="1800" kern="1200">
          <a:solidFill>
            <a:srgbClr val="3E4346"/>
          </a:solidFill>
          <a:latin typeface="+mn-lt"/>
          <a:ea typeface="ＭＳ Ｐゴシック" charset="0"/>
          <a:cs typeface="+mn-cs"/>
        </a:defRPr>
      </a:lvl5pPr>
      <a:lvl6pPr marL="3016256" indent="-274207" algn="l" defTabSz="109681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655" indent="-274207" algn="l" defTabSz="109681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3072" indent="-274207" algn="l" defTabSz="109681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485" indent="-274207" algn="l" defTabSz="109681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818" rtl="0" eaLnBrk="1" latinLnBrk="0" hangingPunct="1">
        <a:defRPr sz="2300" kern="1200">
          <a:solidFill>
            <a:schemeClr val="tx1"/>
          </a:solidFill>
          <a:latin typeface="+mn-lt"/>
          <a:ea typeface="+mn-ea"/>
          <a:cs typeface="+mn-cs"/>
        </a:defRPr>
      </a:lvl1pPr>
      <a:lvl2pPr marL="548411" algn="l" defTabSz="1096818" rtl="0" eaLnBrk="1" latinLnBrk="0" hangingPunct="1">
        <a:defRPr sz="2300" kern="1200">
          <a:solidFill>
            <a:schemeClr val="tx1"/>
          </a:solidFill>
          <a:latin typeface="+mn-lt"/>
          <a:ea typeface="+mn-ea"/>
          <a:cs typeface="+mn-cs"/>
        </a:defRPr>
      </a:lvl2pPr>
      <a:lvl3pPr marL="1096818" algn="l" defTabSz="1096818" rtl="0" eaLnBrk="1" latinLnBrk="0" hangingPunct="1">
        <a:defRPr sz="2300" kern="1200">
          <a:solidFill>
            <a:schemeClr val="tx1"/>
          </a:solidFill>
          <a:latin typeface="+mn-lt"/>
          <a:ea typeface="+mn-ea"/>
          <a:cs typeface="+mn-cs"/>
        </a:defRPr>
      </a:lvl3pPr>
      <a:lvl4pPr marL="1645228" algn="l" defTabSz="1096818" rtl="0" eaLnBrk="1" latinLnBrk="0" hangingPunct="1">
        <a:defRPr sz="2300" kern="1200">
          <a:solidFill>
            <a:schemeClr val="tx1"/>
          </a:solidFill>
          <a:latin typeface="+mn-lt"/>
          <a:ea typeface="+mn-ea"/>
          <a:cs typeface="+mn-cs"/>
        </a:defRPr>
      </a:lvl4pPr>
      <a:lvl5pPr marL="2193640" algn="l" defTabSz="1096818" rtl="0" eaLnBrk="1" latinLnBrk="0" hangingPunct="1">
        <a:defRPr sz="2300" kern="1200">
          <a:solidFill>
            <a:schemeClr val="tx1"/>
          </a:solidFill>
          <a:latin typeface="+mn-lt"/>
          <a:ea typeface="+mn-ea"/>
          <a:cs typeface="+mn-cs"/>
        </a:defRPr>
      </a:lvl5pPr>
      <a:lvl6pPr marL="2742053" algn="l" defTabSz="1096818" rtl="0" eaLnBrk="1" latinLnBrk="0" hangingPunct="1">
        <a:defRPr sz="2300" kern="1200">
          <a:solidFill>
            <a:schemeClr val="tx1"/>
          </a:solidFill>
          <a:latin typeface="+mn-lt"/>
          <a:ea typeface="+mn-ea"/>
          <a:cs typeface="+mn-cs"/>
        </a:defRPr>
      </a:lvl6pPr>
      <a:lvl7pPr marL="3290456" algn="l" defTabSz="1096818" rtl="0" eaLnBrk="1" latinLnBrk="0" hangingPunct="1">
        <a:defRPr sz="2300" kern="1200">
          <a:solidFill>
            <a:schemeClr val="tx1"/>
          </a:solidFill>
          <a:latin typeface="+mn-lt"/>
          <a:ea typeface="+mn-ea"/>
          <a:cs typeface="+mn-cs"/>
        </a:defRPr>
      </a:lvl7pPr>
      <a:lvl8pPr marL="3838870" algn="l" defTabSz="1096818" rtl="0" eaLnBrk="1" latinLnBrk="0" hangingPunct="1">
        <a:defRPr sz="2300" kern="1200">
          <a:solidFill>
            <a:schemeClr val="tx1"/>
          </a:solidFill>
          <a:latin typeface="+mn-lt"/>
          <a:ea typeface="+mn-ea"/>
          <a:cs typeface="+mn-cs"/>
        </a:defRPr>
      </a:lvl8pPr>
      <a:lvl9pPr marL="4387277" algn="l" defTabSz="1096818" rtl="0" eaLnBrk="1" latinLnBrk="0" hangingPunct="1">
        <a:defRPr sz="23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09605" y="548642"/>
            <a:ext cx="13411200" cy="664800"/>
          </a:xfrm>
          <a:prstGeom prst="rect">
            <a:avLst/>
          </a:prstGeom>
          <a:noFill/>
          <a:ln>
            <a:noFill/>
          </a:ln>
        </p:spPr>
        <p:txBody>
          <a:bodyPr lIns="109687" tIns="109687" rIns="109687" bIns="109687" anchor="t" anchorCtr="0"/>
          <a:lstStyle>
            <a:lvl1pPr marL="0" marR="0" lvl="0" indent="0" algn="l" rtl="0">
              <a:lnSpc>
                <a:spcPct val="90000"/>
              </a:lnSpc>
              <a:spcBef>
                <a:spcPts val="0"/>
              </a:spcBef>
              <a:buClr>
                <a:schemeClr val="accent2"/>
              </a:buClr>
              <a:buSzPct val="100000"/>
              <a:buFont typeface="Raleway"/>
              <a:buNone/>
              <a:defRPr sz="3000" b="0" i="0" u="none" strike="noStrike" cap="none">
                <a:solidFill>
                  <a:schemeClr val="accent2"/>
                </a:solidFill>
                <a:latin typeface="Raleway"/>
                <a:ea typeface="Raleway"/>
                <a:cs typeface="Raleway"/>
                <a:sym typeface="Raleway"/>
              </a:defRPr>
            </a:lvl1pPr>
            <a:lvl2pPr lvl="1" indent="0" rtl="0">
              <a:spcBef>
                <a:spcPts val="0"/>
              </a:spcBef>
              <a:buSzPct val="100000"/>
              <a:buFont typeface="Raleway"/>
              <a:buNone/>
              <a:defRPr sz="3000">
                <a:latin typeface="Raleway"/>
                <a:ea typeface="Raleway"/>
                <a:cs typeface="Raleway"/>
                <a:sym typeface="Raleway"/>
              </a:defRPr>
            </a:lvl2pPr>
            <a:lvl3pPr lvl="2" indent="0" rtl="0">
              <a:spcBef>
                <a:spcPts val="0"/>
              </a:spcBef>
              <a:buSzPct val="100000"/>
              <a:buFont typeface="Raleway"/>
              <a:buNone/>
              <a:defRPr sz="3000">
                <a:latin typeface="Raleway"/>
                <a:ea typeface="Raleway"/>
                <a:cs typeface="Raleway"/>
                <a:sym typeface="Raleway"/>
              </a:defRPr>
            </a:lvl3pPr>
            <a:lvl4pPr lvl="3" indent="0" rtl="0">
              <a:spcBef>
                <a:spcPts val="0"/>
              </a:spcBef>
              <a:buSzPct val="100000"/>
              <a:buFont typeface="Raleway"/>
              <a:buNone/>
              <a:defRPr sz="3000">
                <a:latin typeface="Raleway"/>
                <a:ea typeface="Raleway"/>
                <a:cs typeface="Raleway"/>
                <a:sym typeface="Raleway"/>
              </a:defRPr>
            </a:lvl4pPr>
            <a:lvl5pPr lvl="4" indent="0" rtl="0">
              <a:spcBef>
                <a:spcPts val="0"/>
              </a:spcBef>
              <a:buSzPct val="100000"/>
              <a:buFont typeface="Raleway"/>
              <a:buNone/>
              <a:defRPr sz="3000">
                <a:latin typeface="Raleway"/>
                <a:ea typeface="Raleway"/>
                <a:cs typeface="Raleway"/>
                <a:sym typeface="Raleway"/>
              </a:defRPr>
            </a:lvl5pPr>
            <a:lvl6pPr lvl="5" indent="0" rtl="0">
              <a:spcBef>
                <a:spcPts val="0"/>
              </a:spcBef>
              <a:buSzPct val="100000"/>
              <a:buFont typeface="Raleway"/>
              <a:buNone/>
              <a:defRPr sz="3000">
                <a:latin typeface="Raleway"/>
                <a:ea typeface="Raleway"/>
                <a:cs typeface="Raleway"/>
                <a:sym typeface="Raleway"/>
              </a:defRPr>
            </a:lvl6pPr>
            <a:lvl7pPr lvl="6" indent="0" rtl="0">
              <a:spcBef>
                <a:spcPts val="0"/>
              </a:spcBef>
              <a:buSzPct val="100000"/>
              <a:buFont typeface="Raleway"/>
              <a:buNone/>
              <a:defRPr sz="3000">
                <a:latin typeface="Raleway"/>
                <a:ea typeface="Raleway"/>
                <a:cs typeface="Raleway"/>
                <a:sym typeface="Raleway"/>
              </a:defRPr>
            </a:lvl7pPr>
            <a:lvl8pPr lvl="7" indent="0" rtl="0">
              <a:spcBef>
                <a:spcPts val="0"/>
              </a:spcBef>
              <a:buSzPct val="100000"/>
              <a:buFont typeface="Raleway"/>
              <a:buNone/>
              <a:defRPr sz="3000">
                <a:latin typeface="Raleway"/>
                <a:ea typeface="Raleway"/>
                <a:cs typeface="Raleway"/>
                <a:sym typeface="Raleway"/>
              </a:defRPr>
            </a:lvl8pPr>
            <a:lvl9pPr lvl="8" indent="0" rtl="0">
              <a:spcBef>
                <a:spcPts val="0"/>
              </a:spcBef>
              <a:buSzPct val="100000"/>
              <a:buFont typeface="Raleway"/>
              <a:buNone/>
              <a:defRPr sz="3000">
                <a:latin typeface="Raleway"/>
                <a:ea typeface="Raleway"/>
                <a:cs typeface="Raleway"/>
                <a:sym typeface="Raleway"/>
              </a:defRPr>
            </a:lvl9pPr>
          </a:lstStyle>
          <a:p>
            <a:endParaRPr/>
          </a:p>
        </p:txBody>
      </p:sp>
      <p:sp>
        <p:nvSpPr>
          <p:cNvPr id="7" name="Shape 7"/>
          <p:cNvSpPr txBox="1">
            <a:spLocks noGrp="1"/>
          </p:cNvSpPr>
          <p:nvPr>
            <p:ph type="body" idx="1"/>
          </p:nvPr>
        </p:nvSpPr>
        <p:spPr>
          <a:xfrm>
            <a:off x="609605" y="1657469"/>
            <a:ext cx="13411200" cy="5191200"/>
          </a:xfrm>
          <a:prstGeom prst="rect">
            <a:avLst/>
          </a:prstGeom>
          <a:noFill/>
          <a:ln>
            <a:noFill/>
          </a:ln>
        </p:spPr>
        <p:txBody>
          <a:bodyPr lIns="109687" tIns="109687" rIns="109687" bIns="109687" anchor="t" anchorCtr="0"/>
          <a:lstStyle>
            <a:lvl1pPr marL="0" marR="0" lvl="0" indent="0" algn="l" rtl="0">
              <a:lnSpc>
                <a:spcPct val="90000"/>
              </a:lnSpc>
              <a:spcBef>
                <a:spcPts val="500"/>
              </a:spcBef>
              <a:spcAft>
                <a:spcPts val="500"/>
              </a:spcAft>
              <a:buClr>
                <a:schemeClr val="accent1"/>
              </a:buClr>
              <a:buSzPct val="61111"/>
              <a:buFont typeface="Arial"/>
              <a:buNone/>
              <a:defRPr sz="1800" b="0" i="0" u="none" strike="noStrike" cap="none">
                <a:solidFill>
                  <a:schemeClr val="accent1"/>
                </a:solidFill>
                <a:latin typeface="Raleway"/>
                <a:ea typeface="Raleway"/>
                <a:cs typeface="Raleway"/>
                <a:sym typeface="Raleway"/>
              </a:defRPr>
            </a:lvl1pPr>
            <a:lvl2pPr marL="0" marR="0" lvl="1" indent="0" algn="l" rtl="0">
              <a:lnSpc>
                <a:spcPct val="90000"/>
              </a:lnSpc>
              <a:spcBef>
                <a:spcPts val="500"/>
              </a:spcBef>
              <a:spcAft>
                <a:spcPts val="500"/>
              </a:spcAft>
              <a:buClr>
                <a:schemeClr val="accent2"/>
              </a:buClr>
              <a:buSzPct val="78571"/>
              <a:buFont typeface="Arial"/>
              <a:buNone/>
              <a:defRPr sz="1400" b="0" i="0" u="none" strike="noStrike" cap="none">
                <a:solidFill>
                  <a:schemeClr val="accent2"/>
                </a:solidFill>
                <a:latin typeface="Raleway"/>
                <a:ea typeface="Raleway"/>
                <a:cs typeface="Raleway"/>
                <a:sym typeface="Raleway"/>
              </a:defRPr>
            </a:lvl2pPr>
            <a:lvl3pPr marL="127000" marR="0" lvl="2" indent="-63500" algn="l" rtl="0">
              <a:lnSpc>
                <a:spcPct val="90000"/>
              </a:lnSpc>
              <a:spcBef>
                <a:spcPts val="500"/>
              </a:spcBef>
              <a:spcAft>
                <a:spcPts val="500"/>
              </a:spcAft>
              <a:buClr>
                <a:schemeClr val="accent2"/>
              </a:buClr>
              <a:buSzPct val="91666"/>
              <a:buFont typeface="Noto Sans Symbols"/>
              <a:buChar char="▪"/>
              <a:defRPr sz="1200" b="0" i="0" u="none" strike="noStrike" cap="none">
                <a:solidFill>
                  <a:schemeClr val="accent2"/>
                </a:solidFill>
                <a:latin typeface="Raleway"/>
                <a:ea typeface="Raleway"/>
                <a:cs typeface="Raleway"/>
                <a:sym typeface="Raleway"/>
              </a:defRPr>
            </a:lvl3pPr>
            <a:lvl4pPr marL="254000" marR="0" lvl="3"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4pPr>
            <a:lvl5pPr marL="381000" marR="0" lvl="4"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5pPr>
            <a:lvl6pPr marL="1879600" marR="0" lvl="5"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6pPr>
            <a:lvl7pPr marL="2222500" marR="0" lvl="6"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7pPr>
            <a:lvl8pPr marL="2565400" marR="0" lvl="7"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8pPr>
            <a:lvl9pPr marL="2908300" marR="0" lvl="8"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1119402487"/>
      </p:ext>
    </p:extLst>
  </p:cSld>
  <p:clrMap bg1="lt1" tx1="dk1" bg2="dk2" tx2="lt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5" y="548646"/>
            <a:ext cx="13411200" cy="609397"/>
          </a:xfrm>
          <a:prstGeom prst="rect">
            <a:avLst/>
          </a:prstGeom>
        </p:spPr>
        <p:txBody>
          <a:bodyPr vert="horz" wrap="square" lIns="0" tIns="0" rIns="0" bIns="0" rtlCol="0" anchor="t" anchorCtr="0">
            <a:spAutoFit/>
          </a:bodyPr>
          <a:lstStyle/>
          <a:p>
            <a:r>
              <a:rPr lang="en-US" smtClean="0"/>
              <a:t>Click to edit Master title style</a:t>
            </a:r>
            <a:endParaRPr lang="en-US" dirty="0"/>
          </a:p>
        </p:txBody>
      </p:sp>
      <p:sp>
        <p:nvSpPr>
          <p:cNvPr id="3" name="Text Placeholder 2"/>
          <p:cNvSpPr>
            <a:spLocks noGrp="1"/>
          </p:cNvSpPr>
          <p:nvPr>
            <p:ph type="body" idx="1"/>
          </p:nvPr>
        </p:nvSpPr>
        <p:spPr bwMode="white">
          <a:xfrm>
            <a:off x="609605" y="1670580"/>
            <a:ext cx="13411200" cy="5166360"/>
          </a:xfrm>
          <a:prstGeom prst="rect">
            <a:avLst/>
          </a:prstGeom>
        </p:spPr>
        <p:txBody>
          <a:bodyPr vert="horz" wrap="square"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Habitat_Regular.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97259" y="7539451"/>
            <a:ext cx="1207366" cy="430886"/>
          </a:xfrm>
          <a:prstGeom prst="rect">
            <a:avLst/>
          </a:prstGeom>
        </p:spPr>
      </p:pic>
    </p:spTree>
    <p:extLst>
      <p:ext uri="{BB962C8B-B14F-4D97-AF65-F5344CB8AC3E}">
        <p14:creationId xmlns:p14="http://schemas.microsoft.com/office/powerpoint/2010/main" val="2838257710"/>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71" r:id="rId3"/>
    <p:sldLayoutId id="2147483970" r:id="rId4"/>
    <p:sldLayoutId id="2147483972" r:id="rId5"/>
    <p:sldLayoutId id="2147483954" r:id="rId6"/>
    <p:sldLayoutId id="2147483969" r:id="rId7"/>
    <p:sldLayoutId id="2147483973" r:id="rId8"/>
    <p:sldLayoutId id="2147483974" r:id="rId9"/>
    <p:sldLayoutId id="2147483975" r:id="rId10"/>
    <p:sldLayoutId id="2147483955" r:id="rId11"/>
    <p:sldLayoutId id="2147483956" r:id="rId12"/>
    <p:sldLayoutId id="2147483957" r:id="rId13"/>
    <p:sldLayoutId id="2147483958" r:id="rId14"/>
    <p:sldLayoutId id="214748395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1096588" rtl="0" eaLnBrk="1" latinLnBrk="0" hangingPunct="1">
        <a:lnSpc>
          <a:spcPct val="90000"/>
        </a:lnSpc>
        <a:spcBef>
          <a:spcPct val="0"/>
        </a:spcBef>
        <a:buNone/>
        <a:defRPr lang="en-US" sz="4300" b="0" i="0" kern="1200" cap="none" spc="0" baseline="0" dirty="0" smtClean="0">
          <a:ln w="3175">
            <a:noFill/>
          </a:ln>
          <a:solidFill>
            <a:srgbClr val="435464"/>
          </a:solidFill>
          <a:effectLst/>
          <a:latin typeface="Gill Sans Light"/>
          <a:ea typeface="+mn-ea"/>
          <a:cs typeface="Gill Sans Light"/>
        </a:defRPr>
      </a:lvl1pPr>
    </p:titleStyle>
    <p:bodyStyle>
      <a:lvl1pPr marL="277961" indent="-277961" algn="l" defTabSz="1096588"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620774" indent="-342802" algn="l" defTabSz="1096588" rtl="0" eaLnBrk="1" latinLnBrk="0" hangingPunct="1">
        <a:lnSpc>
          <a:spcPct val="100000"/>
        </a:lnSpc>
        <a:spcBef>
          <a:spcPts val="720"/>
        </a:spcBef>
        <a:buSzPct val="25000"/>
        <a:buFont typeface="Lucida Grande"/>
        <a:buChar char=" "/>
        <a:defRPr sz="2400" b="0" i="0" kern="1200" baseline="0">
          <a:solidFill>
            <a:srgbClr val="435464"/>
          </a:solidFill>
          <a:latin typeface="Gill Sans Light"/>
          <a:ea typeface="+mn-ea"/>
          <a:cs typeface="Gill Sans Light"/>
        </a:defRPr>
      </a:lvl2pPr>
      <a:lvl3pPr marL="891115" indent="-342802" algn="l" defTabSz="1096588" rtl="0" eaLnBrk="1" latinLnBrk="0" hangingPunct="1">
        <a:lnSpc>
          <a:spcPct val="100000"/>
        </a:lnSpc>
        <a:spcBef>
          <a:spcPts val="720"/>
        </a:spcBef>
        <a:buSzPct val="25000"/>
        <a:buFont typeface="Lucida Grande"/>
        <a:buChar char=" "/>
        <a:defRPr sz="2100" b="0" i="0" kern="1200" baseline="0">
          <a:solidFill>
            <a:srgbClr val="435464"/>
          </a:solidFill>
          <a:latin typeface="Gill Sans Light"/>
          <a:ea typeface="+mn-ea"/>
          <a:cs typeface="Gill Sans Light"/>
        </a:defRPr>
      </a:lvl3pPr>
      <a:lvl4pPr marL="1098642" indent="-342802" algn="l" defTabSz="1096588"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4pPr>
      <a:lvl5pPr marL="1304261" indent="-342802" algn="l" defTabSz="1096588"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5pPr>
      <a:lvl6pPr marL="3015623"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3906"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214"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0509"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588" rtl="0" eaLnBrk="1" latinLnBrk="0" hangingPunct="1">
        <a:defRPr sz="2100" kern="1200">
          <a:solidFill>
            <a:schemeClr val="tx1"/>
          </a:solidFill>
          <a:latin typeface="+mn-lt"/>
          <a:ea typeface="+mn-ea"/>
          <a:cs typeface="+mn-cs"/>
        </a:defRPr>
      </a:lvl1pPr>
      <a:lvl2pPr marL="548295" algn="l" defTabSz="1096588" rtl="0" eaLnBrk="1" latinLnBrk="0" hangingPunct="1">
        <a:defRPr sz="2100" kern="1200">
          <a:solidFill>
            <a:schemeClr val="tx1"/>
          </a:solidFill>
          <a:latin typeface="+mn-lt"/>
          <a:ea typeface="+mn-ea"/>
          <a:cs typeface="+mn-cs"/>
        </a:defRPr>
      </a:lvl2pPr>
      <a:lvl3pPr marL="1096588" algn="l" defTabSz="1096588" rtl="0" eaLnBrk="1" latinLnBrk="0" hangingPunct="1">
        <a:defRPr sz="2100" kern="1200">
          <a:solidFill>
            <a:schemeClr val="tx1"/>
          </a:solidFill>
          <a:latin typeface="+mn-lt"/>
          <a:ea typeface="+mn-ea"/>
          <a:cs typeface="+mn-cs"/>
        </a:defRPr>
      </a:lvl3pPr>
      <a:lvl4pPr marL="1644883" algn="l" defTabSz="1096588" rtl="0" eaLnBrk="1" latinLnBrk="0" hangingPunct="1">
        <a:defRPr sz="2100" kern="1200">
          <a:solidFill>
            <a:schemeClr val="tx1"/>
          </a:solidFill>
          <a:latin typeface="+mn-lt"/>
          <a:ea typeface="+mn-ea"/>
          <a:cs typeface="+mn-cs"/>
        </a:defRPr>
      </a:lvl4pPr>
      <a:lvl5pPr marL="2193182" algn="l" defTabSz="1096588" rtl="0" eaLnBrk="1" latinLnBrk="0" hangingPunct="1">
        <a:defRPr sz="2100" kern="1200">
          <a:solidFill>
            <a:schemeClr val="tx1"/>
          </a:solidFill>
          <a:latin typeface="+mn-lt"/>
          <a:ea typeface="+mn-ea"/>
          <a:cs typeface="+mn-cs"/>
        </a:defRPr>
      </a:lvl5pPr>
      <a:lvl6pPr marL="2741484" algn="l" defTabSz="1096588" rtl="0" eaLnBrk="1" latinLnBrk="0" hangingPunct="1">
        <a:defRPr sz="2100" kern="1200">
          <a:solidFill>
            <a:schemeClr val="tx1"/>
          </a:solidFill>
          <a:latin typeface="+mn-lt"/>
          <a:ea typeface="+mn-ea"/>
          <a:cs typeface="+mn-cs"/>
        </a:defRPr>
      </a:lvl6pPr>
      <a:lvl7pPr marL="3289766" algn="l" defTabSz="1096588" rtl="0" eaLnBrk="1" latinLnBrk="0" hangingPunct="1">
        <a:defRPr sz="2100" kern="1200">
          <a:solidFill>
            <a:schemeClr val="tx1"/>
          </a:solidFill>
          <a:latin typeface="+mn-lt"/>
          <a:ea typeface="+mn-ea"/>
          <a:cs typeface="+mn-cs"/>
        </a:defRPr>
      </a:lvl7pPr>
      <a:lvl8pPr marL="3838069" algn="l" defTabSz="1096588" rtl="0" eaLnBrk="1" latinLnBrk="0" hangingPunct="1">
        <a:defRPr sz="2100" kern="1200">
          <a:solidFill>
            <a:schemeClr val="tx1"/>
          </a:solidFill>
          <a:latin typeface="+mn-lt"/>
          <a:ea typeface="+mn-ea"/>
          <a:cs typeface="+mn-cs"/>
        </a:defRPr>
      </a:lvl8pPr>
      <a:lvl9pPr marL="4386357" algn="l" defTabSz="109658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blipFill rotWithShape="1">
          <a:blip r:embed="rId9">
            <a:alphaModFix/>
          </a:blip>
          <a:stretch>
            <a:fillRect/>
          </a:stretch>
        </a:blipFill>
        <a:effectLst/>
      </p:bgPr>
    </p:bg>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609605" y="548641"/>
            <a:ext cx="13411200" cy="609600"/>
          </a:xfrm>
          <a:prstGeom prst="rect">
            <a:avLst/>
          </a:prstGeom>
          <a:noFill/>
          <a:ln>
            <a:noFill/>
          </a:ln>
        </p:spPr>
        <p:txBody>
          <a:bodyPr lIns="91445" tIns="91445" rIns="91445" bIns="91445" anchor="t" anchorCtr="0"/>
          <a:lstStyle>
            <a:lvl1pPr marL="0" marR="0" lvl="0" indent="0" algn="l" rtl="0">
              <a:lnSpc>
                <a:spcPct val="90000"/>
              </a:lnSpc>
              <a:spcBef>
                <a:spcPts val="0"/>
              </a:spcBef>
              <a:buClr>
                <a:srgbClr val="435464"/>
              </a:buClr>
              <a:buSzPct val="32558"/>
              <a:buFont typeface="Gill Sans"/>
              <a:buNone/>
              <a:defRPr sz="4300" b="0" i="0" u="none" strike="noStrike" cap="none">
                <a:solidFill>
                  <a:srgbClr val="435464"/>
                </a:solidFill>
                <a:latin typeface="Gill Sans"/>
                <a:ea typeface="Gill Sans"/>
                <a:cs typeface="Gill Sans"/>
                <a:sym typeface="Gill Sans"/>
              </a:defRPr>
            </a:lvl1pPr>
            <a:lvl2pPr lvl="1" indent="0" rtl="0">
              <a:spcBef>
                <a:spcPts val="0"/>
              </a:spcBef>
              <a:buSzPct val="77777"/>
              <a:buNone/>
              <a:defRPr sz="1800"/>
            </a:lvl2pPr>
            <a:lvl3pPr lvl="2" indent="0" rtl="0">
              <a:spcBef>
                <a:spcPts val="0"/>
              </a:spcBef>
              <a:buSzPct val="77777"/>
              <a:buNone/>
              <a:defRPr sz="1800"/>
            </a:lvl3pPr>
            <a:lvl4pPr lvl="3" indent="0" rtl="0">
              <a:spcBef>
                <a:spcPts val="0"/>
              </a:spcBef>
              <a:buSzPct val="77777"/>
              <a:buNone/>
              <a:defRPr sz="1800"/>
            </a:lvl4pPr>
            <a:lvl5pPr lvl="4" indent="0" rtl="0">
              <a:spcBef>
                <a:spcPts val="0"/>
              </a:spcBef>
              <a:buSzPct val="77777"/>
              <a:buNone/>
              <a:defRPr sz="1800"/>
            </a:lvl5pPr>
            <a:lvl6pPr lvl="5" indent="0" rtl="0">
              <a:spcBef>
                <a:spcPts val="0"/>
              </a:spcBef>
              <a:buSzPct val="77777"/>
              <a:buNone/>
              <a:defRPr sz="1800"/>
            </a:lvl6pPr>
            <a:lvl7pPr lvl="6" indent="0" rtl="0">
              <a:spcBef>
                <a:spcPts val="0"/>
              </a:spcBef>
              <a:buSzPct val="77777"/>
              <a:buNone/>
              <a:defRPr sz="1800"/>
            </a:lvl7pPr>
            <a:lvl8pPr lvl="7" indent="0" rtl="0">
              <a:spcBef>
                <a:spcPts val="0"/>
              </a:spcBef>
              <a:buSzPct val="77777"/>
              <a:buNone/>
              <a:defRPr sz="1800"/>
            </a:lvl8pPr>
            <a:lvl9pPr lvl="8" indent="0" rtl="0">
              <a:spcBef>
                <a:spcPts val="0"/>
              </a:spcBef>
              <a:buSzPct val="77777"/>
              <a:buNone/>
              <a:defRPr sz="1800"/>
            </a:lvl9pPr>
          </a:lstStyle>
          <a:p>
            <a:endParaRPr/>
          </a:p>
        </p:txBody>
      </p:sp>
      <p:sp>
        <p:nvSpPr>
          <p:cNvPr id="32" name="Shape 32"/>
          <p:cNvSpPr txBox="1">
            <a:spLocks noGrp="1"/>
          </p:cNvSpPr>
          <p:nvPr>
            <p:ph type="body" idx="1"/>
          </p:nvPr>
        </p:nvSpPr>
        <p:spPr>
          <a:xfrm>
            <a:off x="609605" y="1670580"/>
            <a:ext cx="13411200" cy="5166300"/>
          </a:xfrm>
          <a:prstGeom prst="rect">
            <a:avLst/>
          </a:prstGeom>
          <a:noFill/>
          <a:ln>
            <a:noFill/>
          </a:ln>
        </p:spPr>
        <p:txBody>
          <a:bodyPr lIns="91445" tIns="91445" rIns="91445" bIns="91445" anchor="t" anchorCtr="0"/>
          <a:lstStyle>
            <a:lvl1pPr marL="279400" marR="0" lvl="0" indent="-114300" algn="l" rtl="0">
              <a:lnSpc>
                <a:spcPct val="100000"/>
              </a:lnSpc>
              <a:spcBef>
                <a:spcPts val="800"/>
              </a:spcBef>
              <a:buClr>
                <a:srgbClr val="435464"/>
              </a:buClr>
              <a:buSzPct val="89655"/>
              <a:buFont typeface="Arial"/>
              <a:buChar char="•"/>
              <a:defRPr sz="2900" b="0" i="0" u="none" strike="noStrike" cap="none">
                <a:solidFill>
                  <a:srgbClr val="435464"/>
                </a:solidFill>
                <a:latin typeface="Gill Sans"/>
                <a:ea typeface="Gill Sans"/>
                <a:cs typeface="Gill Sans"/>
                <a:sym typeface="Gill Sans"/>
              </a:defRPr>
            </a:lvl1pPr>
            <a:lvl2pPr marL="635000" marR="0" lvl="1" indent="-330200" algn="l" rtl="0">
              <a:lnSpc>
                <a:spcPct val="100000"/>
              </a:lnSpc>
              <a:spcBef>
                <a:spcPts val="800"/>
              </a:spcBef>
              <a:buClr>
                <a:srgbClr val="435464"/>
              </a:buClr>
              <a:buSzPct val="25000"/>
              <a:buFont typeface="Merriweather Sans"/>
              <a:buChar char=" "/>
              <a:defRPr sz="2400" b="0" i="0" u="none" strike="noStrike" cap="none">
                <a:solidFill>
                  <a:srgbClr val="435464"/>
                </a:solidFill>
                <a:latin typeface="Gill Sans"/>
                <a:ea typeface="Gill Sans"/>
                <a:cs typeface="Gill Sans"/>
                <a:sym typeface="Gill Sans"/>
              </a:defRPr>
            </a:lvl2pPr>
            <a:lvl3pPr marL="889000" marR="0" lvl="2" indent="-304800" algn="l" rtl="0">
              <a:lnSpc>
                <a:spcPct val="100000"/>
              </a:lnSpc>
              <a:spcBef>
                <a:spcPts val="800"/>
              </a:spcBef>
              <a:buClr>
                <a:srgbClr val="435464"/>
              </a:buClr>
              <a:buSzPct val="25000"/>
              <a:buFont typeface="Merriweather Sans"/>
              <a:buChar char=" "/>
              <a:defRPr sz="2100" b="0" i="0" u="none" strike="noStrike" cap="none">
                <a:solidFill>
                  <a:srgbClr val="435464"/>
                </a:solidFill>
                <a:latin typeface="Gill Sans"/>
                <a:ea typeface="Gill Sans"/>
                <a:cs typeface="Gill Sans"/>
                <a:sym typeface="Gill Sans"/>
              </a:defRPr>
            </a:lvl3pPr>
            <a:lvl4pPr marL="1092200" marR="0" lvl="3" indent="-317500" algn="l" rtl="0">
              <a:lnSpc>
                <a:spcPct val="100000"/>
              </a:lnSpc>
              <a:spcBef>
                <a:spcPts val="800"/>
              </a:spcBef>
              <a:buClr>
                <a:srgbClr val="435464"/>
              </a:buClr>
              <a:buSzPct val="26315"/>
              <a:buFont typeface="Merriweather Sans"/>
              <a:buChar char=" "/>
              <a:defRPr sz="1900" b="0" i="0" u="none" strike="noStrike" cap="none">
                <a:solidFill>
                  <a:srgbClr val="435464"/>
                </a:solidFill>
                <a:latin typeface="Gill Sans"/>
                <a:ea typeface="Gill Sans"/>
                <a:cs typeface="Gill Sans"/>
                <a:sym typeface="Gill Sans"/>
              </a:defRPr>
            </a:lvl4pPr>
            <a:lvl5pPr marL="1295400" marR="0" lvl="4" indent="-317500" algn="l" rtl="0">
              <a:lnSpc>
                <a:spcPct val="100000"/>
              </a:lnSpc>
              <a:spcBef>
                <a:spcPts val="800"/>
              </a:spcBef>
              <a:buClr>
                <a:srgbClr val="435464"/>
              </a:buClr>
              <a:buSzPct val="26315"/>
              <a:buFont typeface="Merriweather Sans"/>
              <a:buChar char=" "/>
              <a:defRPr sz="1900" b="0" i="0" u="none" strike="noStrike" cap="none">
                <a:solidFill>
                  <a:srgbClr val="435464"/>
                </a:solidFill>
                <a:latin typeface="Gill Sans"/>
                <a:ea typeface="Gill Sans"/>
                <a:cs typeface="Gill Sans"/>
                <a:sym typeface="Gill Sans"/>
              </a:defRPr>
            </a:lvl5pPr>
            <a:lvl6pPr marL="3009900" marR="0" lvl="5" indent="-127000"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6pPr>
            <a:lvl7pPr marL="3556000" marR="0" lvl="6" indent="-127000"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7pPr>
            <a:lvl8pPr marL="4102100" marR="0" lvl="7" indent="-114300"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8pPr>
            <a:lvl9pPr marL="4648200" marR="0" lvl="8" indent="-114300" algn="l" rtl="0">
              <a:spcBef>
                <a:spcPts val="500"/>
              </a:spcBef>
              <a:buClr>
                <a:schemeClr val="dk1"/>
              </a:buClr>
              <a:buSzPct val="100000"/>
              <a:buFont typeface="Arial"/>
              <a:buChar char="•"/>
              <a:defRPr sz="24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960382819"/>
      </p:ext>
    </p:extLst>
  </p:cSld>
  <p:clrMap bg1="lt1" tx1="dk1" bg2="dk2" tx2="lt2" accent1="accent1" accent2="accent2" accent3="accent3" accent4="accent4" accent5="accent5" accent6="accent6" hlink="hlink" folHlink="folHlink"/>
  <p:sldLayoutIdLst>
    <p:sldLayoutId id="2147484191" r:id="rId1"/>
    <p:sldLayoutId id="2147484192" r:id="rId2"/>
    <p:sldLayoutId id="2147484193" r:id="rId3"/>
    <p:sldLayoutId id="2147484194" r:id="rId4"/>
    <p:sldLayoutId id="2147484195" r:id="rId5"/>
    <p:sldLayoutId id="2147484196" r:id="rId6"/>
    <p:sldLayoutId id="214748419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blipFill rotWithShape="1">
          <a:blip r:embed="rId10">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09602" y="548642"/>
            <a:ext cx="13411199" cy="609396"/>
          </a:xfrm>
          <a:prstGeom prst="rect">
            <a:avLst/>
          </a:prstGeom>
          <a:noFill/>
          <a:ln>
            <a:noFill/>
          </a:ln>
        </p:spPr>
        <p:txBody>
          <a:bodyPr lIns="91418" tIns="91418" rIns="91418" bIns="91418" anchor="t" anchorCtr="0"/>
          <a:lstStyle>
            <a:lvl1pPr marL="0" marR="0" lvl="0" indent="0" algn="l" rtl="0">
              <a:lnSpc>
                <a:spcPct val="90000"/>
              </a:lnSpc>
              <a:spcBef>
                <a:spcPts val="0"/>
              </a:spcBef>
              <a:buClr>
                <a:srgbClr val="435464"/>
              </a:buClr>
              <a:buFont typeface="Gill Sans"/>
              <a:buNone/>
              <a:defRPr sz="4300" b="0" i="0" u="none" strike="noStrike" cap="none">
                <a:solidFill>
                  <a:srgbClr val="435464"/>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609602" y="1670580"/>
            <a:ext cx="13411199" cy="5166360"/>
          </a:xfrm>
          <a:prstGeom prst="rect">
            <a:avLst/>
          </a:prstGeom>
          <a:noFill/>
          <a:ln>
            <a:noFill/>
          </a:ln>
        </p:spPr>
        <p:txBody>
          <a:bodyPr lIns="91418" tIns="91418" rIns="91418" bIns="91418" anchor="t" anchorCtr="0"/>
          <a:lstStyle>
            <a:lvl1pPr marL="278046" marR="0" lvl="0" indent="-112310" algn="l" rtl="0">
              <a:lnSpc>
                <a:spcPct val="100000"/>
              </a:lnSpc>
              <a:spcBef>
                <a:spcPts val="720"/>
              </a:spcBef>
              <a:buClr>
                <a:srgbClr val="435464"/>
              </a:buClr>
              <a:buSzPct val="90000"/>
              <a:buFont typeface="Arial"/>
              <a:buChar char="•"/>
              <a:defRPr sz="2900" b="0" i="0" u="none" strike="noStrike" cap="none">
                <a:solidFill>
                  <a:srgbClr val="435464"/>
                </a:solidFill>
                <a:latin typeface="Gill Sans"/>
                <a:ea typeface="Gill Sans"/>
                <a:cs typeface="Gill Sans"/>
                <a:sym typeface="Gill Sans"/>
              </a:defRPr>
            </a:lvl1pPr>
            <a:lvl2pPr marL="620948" marR="0" lvl="1" indent="-316148" algn="l" rtl="0">
              <a:lnSpc>
                <a:spcPct val="100000"/>
              </a:lnSpc>
              <a:spcBef>
                <a:spcPts val="720"/>
              </a:spcBef>
              <a:buClr>
                <a:srgbClr val="435464"/>
              </a:buClr>
              <a:buSzPct val="25000"/>
              <a:buFont typeface="Merriweather Sans"/>
              <a:buChar char=" "/>
              <a:defRPr sz="2400" b="0" i="0" u="none" strike="noStrike" cap="none">
                <a:solidFill>
                  <a:srgbClr val="435464"/>
                </a:solidFill>
                <a:latin typeface="Gill Sans"/>
                <a:ea typeface="Gill Sans"/>
                <a:cs typeface="Gill Sans"/>
                <a:sym typeface="Gill Sans"/>
              </a:defRPr>
            </a:lvl2pPr>
            <a:lvl3pPr marL="891376" marR="0" lvl="2" indent="-311938" algn="l" rtl="0">
              <a:lnSpc>
                <a:spcPct val="100000"/>
              </a:lnSpc>
              <a:spcBef>
                <a:spcPts val="720"/>
              </a:spcBef>
              <a:buClr>
                <a:srgbClr val="435464"/>
              </a:buClr>
              <a:buSzPct val="25000"/>
              <a:buFont typeface="Merriweather Sans"/>
              <a:buChar char=" "/>
              <a:defRPr sz="2100" b="0" i="0" u="none" strike="noStrike" cap="none">
                <a:solidFill>
                  <a:srgbClr val="435464"/>
                </a:solidFill>
                <a:latin typeface="Gill Sans"/>
                <a:ea typeface="Gill Sans"/>
                <a:cs typeface="Gill Sans"/>
                <a:sym typeface="Gill Sans"/>
              </a:defRPr>
            </a:lvl3pPr>
            <a:lvl4pPr marL="1098961" marR="0" lvl="3" indent="-319498" algn="l" rtl="0">
              <a:lnSpc>
                <a:spcPct val="100000"/>
              </a:lnSpc>
              <a:spcBef>
                <a:spcPts val="720"/>
              </a:spcBef>
              <a:buClr>
                <a:srgbClr val="435464"/>
              </a:buClr>
              <a:buSzPct val="25000"/>
              <a:buFont typeface="Merriweather Sans"/>
              <a:buChar char=" "/>
              <a:defRPr sz="1900" b="0" i="0" u="none" strike="noStrike" cap="none">
                <a:solidFill>
                  <a:srgbClr val="435464"/>
                </a:solidFill>
                <a:latin typeface="Gill Sans"/>
                <a:ea typeface="Gill Sans"/>
                <a:cs typeface="Gill Sans"/>
                <a:sym typeface="Gill Sans"/>
              </a:defRPr>
            </a:lvl4pPr>
            <a:lvl5pPr marL="1304638" marR="0" lvl="4" indent="-321975" algn="l" rtl="0">
              <a:lnSpc>
                <a:spcPct val="100000"/>
              </a:lnSpc>
              <a:spcBef>
                <a:spcPts val="720"/>
              </a:spcBef>
              <a:buClr>
                <a:srgbClr val="435464"/>
              </a:buClr>
              <a:buSzPct val="25000"/>
              <a:buFont typeface="Merriweather Sans"/>
              <a:buChar char=" "/>
              <a:defRPr sz="1900" b="0" i="0" u="none" strike="noStrike" cap="none">
                <a:solidFill>
                  <a:srgbClr val="435464"/>
                </a:solidFill>
                <a:latin typeface="Gill Sans"/>
                <a:ea typeface="Gill Sans"/>
                <a:cs typeface="Gill Sans"/>
                <a:sym typeface="Gill Sans"/>
              </a:defRPr>
            </a:lvl5pPr>
            <a:lvl6pPr marL="3016494" marR="0" lvl="5" indent="-133593"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6pPr>
            <a:lvl7pPr marL="3564949" marR="0" lvl="6" indent="-123249"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7pPr>
            <a:lvl8pPr marL="4113403" marR="0" lvl="7" indent="-125603"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8pPr>
            <a:lvl9pPr marL="4661858" marR="0" lvl="8" indent="-127958"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9pPr>
          </a:lstStyle>
          <a:p>
            <a:endParaRPr/>
          </a:p>
        </p:txBody>
      </p:sp>
    </p:spTree>
    <p:extLst>
      <p:ext uri="{BB962C8B-B14F-4D97-AF65-F5344CB8AC3E}">
        <p14:creationId xmlns:p14="http://schemas.microsoft.com/office/powerpoint/2010/main" val="2878849474"/>
      </p:ext>
    </p:extLst>
  </p:cSld>
  <p:clrMap bg1="lt1" tx1="dk1" bg2="dk2" tx2="lt2" accent1="accent1" accent2="accent2" accent3="accent3" accent4="accent4" accent5="accent5" accent6="accent6" hlink="hlink" folHlink="folHlink"/>
  <p:sldLayoutIdLst>
    <p:sldLayoutId id="2147484199" r:id="rId1"/>
    <p:sldLayoutId id="2147484200" r:id="rId2"/>
    <p:sldLayoutId id="2147484201" r:id="rId3"/>
    <p:sldLayoutId id="2147484202" r:id="rId4"/>
    <p:sldLayoutId id="2147484203" r:id="rId5"/>
    <p:sldLayoutId id="2147484204" r:id="rId6"/>
    <p:sldLayoutId id="2147484205" r:id="rId7"/>
    <p:sldLayoutId id="214748420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09605" y="548642"/>
            <a:ext cx="13411200" cy="664800"/>
          </a:xfrm>
          <a:prstGeom prst="rect">
            <a:avLst/>
          </a:prstGeom>
          <a:noFill/>
          <a:ln>
            <a:noFill/>
          </a:ln>
        </p:spPr>
        <p:txBody>
          <a:bodyPr lIns="109691" tIns="109691" rIns="109691" bIns="109691" anchor="t" anchorCtr="0"/>
          <a:lstStyle>
            <a:lvl1pPr marL="0" marR="0" lvl="0" indent="0" algn="l" rtl="0">
              <a:lnSpc>
                <a:spcPct val="90000"/>
              </a:lnSpc>
              <a:spcBef>
                <a:spcPts val="0"/>
              </a:spcBef>
              <a:buClr>
                <a:schemeClr val="accent2"/>
              </a:buClr>
              <a:buSzPct val="100000"/>
              <a:buFont typeface="Raleway"/>
              <a:buNone/>
              <a:defRPr sz="3000" b="0" i="0" u="none" strike="noStrike" cap="none">
                <a:solidFill>
                  <a:schemeClr val="accent2"/>
                </a:solidFill>
                <a:latin typeface="Raleway"/>
                <a:ea typeface="Raleway"/>
                <a:cs typeface="Raleway"/>
                <a:sym typeface="Raleway"/>
              </a:defRPr>
            </a:lvl1pPr>
            <a:lvl2pPr lvl="1" indent="0" rtl="0">
              <a:spcBef>
                <a:spcPts val="0"/>
              </a:spcBef>
              <a:buSzPct val="100000"/>
              <a:buFont typeface="Raleway"/>
              <a:buNone/>
              <a:defRPr sz="3000">
                <a:latin typeface="Raleway"/>
                <a:ea typeface="Raleway"/>
                <a:cs typeface="Raleway"/>
                <a:sym typeface="Raleway"/>
              </a:defRPr>
            </a:lvl2pPr>
            <a:lvl3pPr lvl="2" indent="0" rtl="0">
              <a:spcBef>
                <a:spcPts val="0"/>
              </a:spcBef>
              <a:buSzPct val="100000"/>
              <a:buFont typeface="Raleway"/>
              <a:buNone/>
              <a:defRPr sz="3000">
                <a:latin typeface="Raleway"/>
                <a:ea typeface="Raleway"/>
                <a:cs typeface="Raleway"/>
                <a:sym typeface="Raleway"/>
              </a:defRPr>
            </a:lvl3pPr>
            <a:lvl4pPr lvl="3" indent="0" rtl="0">
              <a:spcBef>
                <a:spcPts val="0"/>
              </a:spcBef>
              <a:buSzPct val="100000"/>
              <a:buFont typeface="Raleway"/>
              <a:buNone/>
              <a:defRPr sz="3000">
                <a:latin typeface="Raleway"/>
                <a:ea typeface="Raleway"/>
                <a:cs typeface="Raleway"/>
                <a:sym typeface="Raleway"/>
              </a:defRPr>
            </a:lvl4pPr>
            <a:lvl5pPr lvl="4" indent="0" rtl="0">
              <a:spcBef>
                <a:spcPts val="0"/>
              </a:spcBef>
              <a:buSzPct val="100000"/>
              <a:buFont typeface="Raleway"/>
              <a:buNone/>
              <a:defRPr sz="3000">
                <a:latin typeface="Raleway"/>
                <a:ea typeface="Raleway"/>
                <a:cs typeface="Raleway"/>
                <a:sym typeface="Raleway"/>
              </a:defRPr>
            </a:lvl5pPr>
            <a:lvl6pPr lvl="5" indent="0" rtl="0">
              <a:spcBef>
                <a:spcPts val="0"/>
              </a:spcBef>
              <a:buSzPct val="100000"/>
              <a:buFont typeface="Raleway"/>
              <a:buNone/>
              <a:defRPr sz="3000">
                <a:latin typeface="Raleway"/>
                <a:ea typeface="Raleway"/>
                <a:cs typeface="Raleway"/>
                <a:sym typeface="Raleway"/>
              </a:defRPr>
            </a:lvl6pPr>
            <a:lvl7pPr lvl="6" indent="0" rtl="0">
              <a:spcBef>
                <a:spcPts val="0"/>
              </a:spcBef>
              <a:buSzPct val="100000"/>
              <a:buFont typeface="Raleway"/>
              <a:buNone/>
              <a:defRPr sz="3000">
                <a:latin typeface="Raleway"/>
                <a:ea typeface="Raleway"/>
                <a:cs typeface="Raleway"/>
                <a:sym typeface="Raleway"/>
              </a:defRPr>
            </a:lvl7pPr>
            <a:lvl8pPr lvl="7" indent="0" rtl="0">
              <a:spcBef>
                <a:spcPts val="0"/>
              </a:spcBef>
              <a:buSzPct val="100000"/>
              <a:buFont typeface="Raleway"/>
              <a:buNone/>
              <a:defRPr sz="3000">
                <a:latin typeface="Raleway"/>
                <a:ea typeface="Raleway"/>
                <a:cs typeface="Raleway"/>
                <a:sym typeface="Raleway"/>
              </a:defRPr>
            </a:lvl8pPr>
            <a:lvl9pPr lvl="8" indent="0" rtl="0">
              <a:spcBef>
                <a:spcPts val="0"/>
              </a:spcBef>
              <a:buSzPct val="100000"/>
              <a:buFont typeface="Raleway"/>
              <a:buNone/>
              <a:defRPr sz="3000">
                <a:latin typeface="Raleway"/>
                <a:ea typeface="Raleway"/>
                <a:cs typeface="Raleway"/>
                <a:sym typeface="Raleway"/>
              </a:defRPr>
            </a:lvl9pPr>
          </a:lstStyle>
          <a:p>
            <a:endParaRPr/>
          </a:p>
        </p:txBody>
      </p:sp>
      <p:sp>
        <p:nvSpPr>
          <p:cNvPr id="7" name="Shape 7"/>
          <p:cNvSpPr txBox="1">
            <a:spLocks noGrp="1"/>
          </p:cNvSpPr>
          <p:nvPr>
            <p:ph type="body" idx="1"/>
          </p:nvPr>
        </p:nvSpPr>
        <p:spPr>
          <a:xfrm>
            <a:off x="609605" y="1657469"/>
            <a:ext cx="13411200" cy="5191200"/>
          </a:xfrm>
          <a:prstGeom prst="rect">
            <a:avLst/>
          </a:prstGeom>
          <a:noFill/>
          <a:ln>
            <a:noFill/>
          </a:ln>
        </p:spPr>
        <p:txBody>
          <a:bodyPr lIns="109691" tIns="109691" rIns="109691" bIns="109691" anchor="t" anchorCtr="0"/>
          <a:lstStyle>
            <a:lvl1pPr marL="0" marR="0" lvl="0" indent="0" algn="l" rtl="0">
              <a:lnSpc>
                <a:spcPct val="90000"/>
              </a:lnSpc>
              <a:spcBef>
                <a:spcPts val="500"/>
              </a:spcBef>
              <a:spcAft>
                <a:spcPts val="500"/>
              </a:spcAft>
              <a:buClr>
                <a:schemeClr val="accent1"/>
              </a:buClr>
              <a:buSzPct val="61111"/>
              <a:buFont typeface="Arial"/>
              <a:buNone/>
              <a:defRPr sz="1800" b="0" i="0" u="none" strike="noStrike" cap="none">
                <a:solidFill>
                  <a:schemeClr val="accent1"/>
                </a:solidFill>
                <a:latin typeface="Raleway"/>
                <a:ea typeface="Raleway"/>
                <a:cs typeface="Raleway"/>
                <a:sym typeface="Raleway"/>
              </a:defRPr>
            </a:lvl1pPr>
            <a:lvl2pPr marL="0" marR="0" lvl="1" indent="0" algn="l" rtl="0">
              <a:lnSpc>
                <a:spcPct val="90000"/>
              </a:lnSpc>
              <a:spcBef>
                <a:spcPts val="500"/>
              </a:spcBef>
              <a:spcAft>
                <a:spcPts val="500"/>
              </a:spcAft>
              <a:buClr>
                <a:schemeClr val="accent2"/>
              </a:buClr>
              <a:buSzPct val="78571"/>
              <a:buFont typeface="Arial"/>
              <a:buNone/>
              <a:defRPr sz="1400" b="0" i="0" u="none" strike="noStrike" cap="none">
                <a:solidFill>
                  <a:schemeClr val="accent2"/>
                </a:solidFill>
                <a:latin typeface="Raleway"/>
                <a:ea typeface="Raleway"/>
                <a:cs typeface="Raleway"/>
                <a:sym typeface="Raleway"/>
              </a:defRPr>
            </a:lvl2pPr>
            <a:lvl3pPr marL="127000" marR="0" lvl="2" indent="-63500" algn="l" rtl="0">
              <a:lnSpc>
                <a:spcPct val="90000"/>
              </a:lnSpc>
              <a:spcBef>
                <a:spcPts val="500"/>
              </a:spcBef>
              <a:spcAft>
                <a:spcPts val="500"/>
              </a:spcAft>
              <a:buClr>
                <a:schemeClr val="accent2"/>
              </a:buClr>
              <a:buSzPct val="91666"/>
              <a:buFont typeface="Noto Sans Symbols"/>
              <a:buChar char="▪"/>
              <a:defRPr sz="1200" b="0" i="0" u="none" strike="noStrike" cap="none">
                <a:solidFill>
                  <a:schemeClr val="accent2"/>
                </a:solidFill>
                <a:latin typeface="Raleway"/>
                <a:ea typeface="Raleway"/>
                <a:cs typeface="Raleway"/>
                <a:sym typeface="Raleway"/>
              </a:defRPr>
            </a:lvl3pPr>
            <a:lvl4pPr marL="254000" marR="0" lvl="3"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4pPr>
            <a:lvl5pPr marL="381000" marR="0" lvl="4"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5pPr>
            <a:lvl6pPr marL="1879600" marR="0" lvl="5"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6pPr>
            <a:lvl7pPr marL="2222500" marR="0" lvl="6"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7pPr>
            <a:lvl8pPr marL="2565400" marR="0" lvl="7"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8pPr>
            <a:lvl9pPr marL="2908300" marR="0" lvl="8"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4022589667"/>
      </p:ext>
    </p:extLst>
  </p:cSld>
  <p:clrMap bg1="lt1" tx1="dk1" bg2="dk2" tx2="lt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48640" y="274320"/>
            <a:ext cx="13441680" cy="745808"/>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3628848" y="7360928"/>
            <a:ext cx="855821" cy="93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37210" y="7610953"/>
            <a:ext cx="4854893" cy="430052"/>
          </a:xfrm>
          <a:prstGeom prst="rect">
            <a:avLst/>
          </a:prstGeom>
        </p:spPr>
        <p:txBody>
          <a:bodyPr lIns="82283" tIns="82283" rIns="82283" bIns="82283">
            <a:normAutofit fontScale="92500" lnSpcReduction="20000"/>
          </a:bodyPr>
          <a:lstStyle/>
          <a:p>
            <a:pPr defTabSz="1096994">
              <a:defRPr/>
            </a:pPr>
            <a:r>
              <a:rPr lang="en-US" sz="2300" dirty="0">
                <a:solidFill>
                  <a:srgbClr val="7D868C"/>
                </a:solidFill>
                <a:latin typeface="Arial"/>
                <a:ea typeface="ＭＳ Ｐゴシック" charset="0"/>
                <a:cs typeface="ＭＳ Ｐゴシック" charset="0"/>
              </a:rPr>
              <a:t>©</a:t>
            </a:r>
            <a:r>
              <a:rPr lang="en-US" sz="2300" dirty="0" smtClean="0">
                <a:solidFill>
                  <a:srgbClr val="7D868C"/>
                </a:solidFill>
                <a:latin typeface="Arial"/>
                <a:ea typeface="ＭＳ Ｐゴシック" charset="0"/>
                <a:cs typeface="ＭＳ Ｐゴシック" charset="0"/>
              </a:rPr>
              <a:t>2017 </a:t>
            </a:r>
            <a:r>
              <a:rPr lang="en-US" sz="2300" dirty="0">
                <a:solidFill>
                  <a:srgbClr val="7D868C"/>
                </a:solidFill>
                <a:latin typeface="Arial"/>
                <a:ea typeface="ＭＳ Ｐゴシック" charset="0"/>
                <a:cs typeface="ＭＳ Ｐゴシック" charset="0"/>
              </a:rPr>
              <a:t>Chef Software Inc</a:t>
            </a:r>
            <a:r>
              <a:rPr lang="en-US" sz="2300" dirty="0">
                <a:solidFill>
                  <a:srgbClr val="3E4346"/>
                </a:solidFill>
                <a:latin typeface="Arial"/>
                <a:ea typeface="ＭＳ Ｐゴシック" charset="0"/>
                <a:cs typeface="ＭＳ Ｐゴシック" charset="0"/>
              </a:rPr>
              <a:t>.</a:t>
            </a:r>
          </a:p>
          <a:p>
            <a:pPr defTabSz="1096994">
              <a:defRPr/>
            </a:pPr>
            <a:endParaRPr lang="en-US" sz="2300" dirty="0">
              <a:solidFill>
                <a:srgbClr val="3E4346"/>
              </a:solidFill>
              <a:latin typeface="Arial"/>
              <a:ea typeface="ＭＳ Ｐゴシック" charset="0"/>
              <a:cs typeface="ＭＳ Ｐゴシック" charset="0"/>
            </a:endParaRPr>
          </a:p>
        </p:txBody>
      </p:sp>
      <p:sp>
        <p:nvSpPr>
          <p:cNvPr id="5" name="TextBox 4"/>
          <p:cNvSpPr txBox="1"/>
          <p:nvPr/>
        </p:nvSpPr>
        <p:spPr bwMode="white">
          <a:xfrm>
            <a:off x="6669405" y="7610954"/>
            <a:ext cx="1291590" cy="470057"/>
          </a:xfrm>
          <a:prstGeom prst="rect">
            <a:avLst/>
          </a:prstGeom>
        </p:spPr>
        <p:txBody>
          <a:bodyPr lIns="82283" tIns="82283" rIns="82283" bIns="82283">
            <a:normAutofit fontScale="92500" lnSpcReduction="10000"/>
          </a:bodyPr>
          <a:lstStyle/>
          <a:p>
            <a:pPr algn="ctr" defTabSz="1096994">
              <a:defRPr/>
            </a:pPr>
            <a:r>
              <a:rPr lang="en-US" sz="2300" dirty="0">
                <a:solidFill>
                  <a:srgbClr val="7F7F7F"/>
                </a:solidFill>
                <a:latin typeface="Arial"/>
                <a:ea typeface="ＭＳ Ｐゴシック" charset="0"/>
                <a:cs typeface="ＭＳ Ｐゴシック" charset="0"/>
              </a:rPr>
              <a:t>1-</a:t>
            </a:r>
            <a:fld id="{F0B79B2F-E1DD-4D43-95B3-EA08C411D807}" type="slidenum">
              <a:rPr lang="en-US" sz="2300">
                <a:solidFill>
                  <a:srgbClr val="7F7F7F"/>
                </a:solidFill>
                <a:latin typeface="Arial"/>
                <a:ea typeface="ＭＳ Ｐゴシック" charset="0"/>
                <a:cs typeface="ＭＳ Ｐゴシック" charset="0"/>
              </a:rPr>
              <a:pPr algn="ctr" defTabSz="1096994">
                <a:defRPr/>
              </a:pPr>
              <a:t>‹#›</a:t>
            </a:fld>
            <a:endParaRPr lang="en-US" sz="2300" dirty="0">
              <a:solidFill>
                <a:srgbClr val="7F7F7F"/>
              </a:solidFill>
              <a:latin typeface="Arial"/>
              <a:ea typeface="ＭＳ Ｐゴシック" charset="0"/>
              <a:cs typeface="ＭＳ Ｐゴシック" charset="0"/>
            </a:endParaRPr>
          </a:p>
        </p:txBody>
      </p:sp>
      <p:sp>
        <p:nvSpPr>
          <p:cNvPr id="9" name="Rectangle 8"/>
          <p:cNvSpPr/>
          <p:nvPr/>
        </p:nvSpPr>
        <p:spPr bwMode="auto">
          <a:xfrm>
            <a:off x="0" y="8"/>
            <a:ext cx="14630400" cy="2466975"/>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09702" tIns="54851" rIns="109702" bIns="54851" anchor="ctr"/>
          <a:lstStyle/>
          <a:p>
            <a:pPr algn="ctr" defTabSz="1096678">
              <a:defRPr/>
            </a:pPr>
            <a:endParaRPr lang="en-US" sz="29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1976041523"/>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Lst>
  <p:transition xmlns:p14="http://schemas.microsoft.com/office/powerpoint/2010/main" spd="med">
    <p:fade/>
  </p:transition>
  <p:hf hdr="0" dt="0"/>
  <p:txStyles>
    <p:titleStyle>
      <a:lvl1pPr algn="l" defTabSz="1095637" rtl="0" eaLnBrk="1" fontAlgn="base" hangingPunct="1">
        <a:lnSpc>
          <a:spcPct val="90000"/>
        </a:lnSpc>
        <a:spcBef>
          <a:spcPct val="0"/>
        </a:spcBef>
        <a:spcAft>
          <a:spcPct val="0"/>
        </a:spcAft>
        <a:defRPr lang="en-US" sz="5300" b="1" kern="1200" dirty="0">
          <a:ln w="3175">
            <a:noFill/>
          </a:ln>
          <a:solidFill>
            <a:schemeClr val="accent1"/>
          </a:solidFill>
          <a:latin typeface="+mj-lt"/>
          <a:ea typeface="ＭＳ Ｐゴシック" charset="0"/>
          <a:cs typeface="Arial" charset="0"/>
        </a:defRPr>
      </a:lvl1pPr>
      <a:lvl2pPr algn="l" defTabSz="109563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2pPr>
      <a:lvl3pPr algn="l" defTabSz="109563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3pPr>
      <a:lvl4pPr algn="l" defTabSz="109563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4pPr>
      <a:lvl5pPr algn="l" defTabSz="109563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5pPr>
      <a:lvl6pPr marL="411401" algn="l" defTabSz="109563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6pPr>
      <a:lvl7pPr marL="822803" algn="l" defTabSz="109563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7pPr>
      <a:lvl8pPr marL="1234199" algn="l" defTabSz="109563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8pPr>
      <a:lvl9pPr marL="1645600" algn="l" defTabSz="109563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9pPr>
    </p:titleStyle>
    <p:bodyStyle>
      <a:lvl1pPr algn="l" defTabSz="1095637" rtl="0" eaLnBrk="1" fontAlgn="base" hangingPunct="1">
        <a:spcBef>
          <a:spcPts val="720"/>
        </a:spcBef>
        <a:spcAft>
          <a:spcPct val="0"/>
        </a:spcAft>
        <a:buSzPct val="90000"/>
        <a:buFont typeface="Arial" charset="0"/>
        <a:defRPr sz="2900" kern="1200">
          <a:solidFill>
            <a:srgbClr val="3E4346"/>
          </a:solidFill>
          <a:latin typeface="+mn-lt"/>
          <a:ea typeface="ＭＳ Ｐゴシック" charset="0"/>
          <a:cs typeface="ＭＳ Ｐゴシック" charset="0"/>
        </a:defRPr>
      </a:lvl1pPr>
      <a:lvl2pPr marL="277124" algn="l" defTabSz="1095637" rtl="0" eaLnBrk="1" fontAlgn="base" hangingPunct="1">
        <a:spcBef>
          <a:spcPts val="720"/>
        </a:spcBef>
        <a:spcAft>
          <a:spcPct val="0"/>
        </a:spcAft>
        <a:buSzPct val="90000"/>
        <a:buFont typeface="Arial" charset="0"/>
        <a:defRPr sz="2500" kern="1200">
          <a:solidFill>
            <a:srgbClr val="3E4346"/>
          </a:solidFill>
          <a:latin typeface="+mn-lt"/>
          <a:ea typeface="ＭＳ Ｐゴシック" charset="0"/>
          <a:cs typeface="+mn-cs"/>
        </a:defRPr>
      </a:lvl2pPr>
      <a:lvl3pPr marL="547104" algn="l" defTabSz="1095637"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3pPr>
      <a:lvl4pPr marL="755663" algn="l" defTabSz="1095637"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4pPr>
      <a:lvl5pPr marL="961364" algn="l" defTabSz="1095637" rtl="0" eaLnBrk="1" fontAlgn="base" hangingPunct="1">
        <a:spcBef>
          <a:spcPts val="720"/>
        </a:spcBef>
        <a:spcAft>
          <a:spcPct val="0"/>
        </a:spcAft>
        <a:buSzPct val="90000"/>
        <a:buFont typeface="Arial" charset="0"/>
        <a:defRPr sz="1800" kern="1200">
          <a:solidFill>
            <a:srgbClr val="3E4346"/>
          </a:solidFill>
          <a:latin typeface="+mn-lt"/>
          <a:ea typeface="ＭＳ Ｐゴシック" charset="0"/>
          <a:cs typeface="+mn-cs"/>
        </a:defRPr>
      </a:lvl5pPr>
      <a:lvl6pPr marL="3016736" indent="-274248" algn="l" defTabSz="1096994"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5231" indent="-274248" algn="l" defTabSz="1096994"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3728" indent="-274248" algn="l" defTabSz="1096994"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2229" indent="-274248" algn="l" defTabSz="1096994"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994" rtl="0" eaLnBrk="1" latinLnBrk="0" hangingPunct="1">
        <a:defRPr sz="2300" kern="1200">
          <a:solidFill>
            <a:schemeClr val="tx1"/>
          </a:solidFill>
          <a:latin typeface="+mn-lt"/>
          <a:ea typeface="+mn-ea"/>
          <a:cs typeface="+mn-cs"/>
        </a:defRPr>
      </a:lvl1pPr>
      <a:lvl2pPr marL="548498" algn="l" defTabSz="1096994" rtl="0" eaLnBrk="1" latinLnBrk="0" hangingPunct="1">
        <a:defRPr sz="2300" kern="1200">
          <a:solidFill>
            <a:schemeClr val="tx1"/>
          </a:solidFill>
          <a:latin typeface="+mn-lt"/>
          <a:ea typeface="+mn-ea"/>
          <a:cs typeface="+mn-cs"/>
        </a:defRPr>
      </a:lvl2pPr>
      <a:lvl3pPr marL="1096994" algn="l" defTabSz="1096994" rtl="0" eaLnBrk="1" latinLnBrk="0" hangingPunct="1">
        <a:defRPr sz="2300" kern="1200">
          <a:solidFill>
            <a:schemeClr val="tx1"/>
          </a:solidFill>
          <a:latin typeface="+mn-lt"/>
          <a:ea typeface="+mn-ea"/>
          <a:cs typeface="+mn-cs"/>
        </a:defRPr>
      </a:lvl3pPr>
      <a:lvl4pPr marL="1645493" algn="l" defTabSz="1096994" rtl="0" eaLnBrk="1" latinLnBrk="0" hangingPunct="1">
        <a:defRPr sz="2300" kern="1200">
          <a:solidFill>
            <a:schemeClr val="tx1"/>
          </a:solidFill>
          <a:latin typeface="+mn-lt"/>
          <a:ea typeface="+mn-ea"/>
          <a:cs typeface="+mn-cs"/>
        </a:defRPr>
      </a:lvl4pPr>
      <a:lvl5pPr marL="2193990" algn="l" defTabSz="1096994" rtl="0" eaLnBrk="1" latinLnBrk="0" hangingPunct="1">
        <a:defRPr sz="2300" kern="1200">
          <a:solidFill>
            <a:schemeClr val="tx1"/>
          </a:solidFill>
          <a:latin typeface="+mn-lt"/>
          <a:ea typeface="+mn-ea"/>
          <a:cs typeface="+mn-cs"/>
        </a:defRPr>
      </a:lvl5pPr>
      <a:lvl6pPr marL="2742486" algn="l" defTabSz="1096994" rtl="0" eaLnBrk="1" latinLnBrk="0" hangingPunct="1">
        <a:defRPr sz="2300" kern="1200">
          <a:solidFill>
            <a:schemeClr val="tx1"/>
          </a:solidFill>
          <a:latin typeface="+mn-lt"/>
          <a:ea typeface="+mn-ea"/>
          <a:cs typeface="+mn-cs"/>
        </a:defRPr>
      </a:lvl6pPr>
      <a:lvl7pPr marL="3290984" algn="l" defTabSz="1096994" rtl="0" eaLnBrk="1" latinLnBrk="0" hangingPunct="1">
        <a:defRPr sz="2300" kern="1200">
          <a:solidFill>
            <a:schemeClr val="tx1"/>
          </a:solidFill>
          <a:latin typeface="+mn-lt"/>
          <a:ea typeface="+mn-ea"/>
          <a:cs typeface="+mn-cs"/>
        </a:defRPr>
      </a:lvl7pPr>
      <a:lvl8pPr marL="3839482" algn="l" defTabSz="1096994" rtl="0" eaLnBrk="1" latinLnBrk="0" hangingPunct="1">
        <a:defRPr sz="2300" kern="1200">
          <a:solidFill>
            <a:schemeClr val="tx1"/>
          </a:solidFill>
          <a:latin typeface="+mn-lt"/>
          <a:ea typeface="+mn-ea"/>
          <a:cs typeface="+mn-cs"/>
        </a:defRPr>
      </a:lvl8pPr>
      <a:lvl9pPr marL="4387979" algn="l" defTabSz="1096994" rtl="0" eaLnBrk="1" latinLnBrk="0" hangingPunct="1">
        <a:defRPr sz="23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2" y="548642"/>
            <a:ext cx="13411200" cy="609397"/>
          </a:xfrm>
          <a:prstGeom prst="rect">
            <a:avLst/>
          </a:prstGeom>
        </p:spPr>
        <p:txBody>
          <a:bodyPr vert="horz" wrap="square" lIns="0" tIns="0" rIns="0" bIns="0" rtlCol="0" anchor="t" anchorCtr="0">
            <a:spAutoFit/>
          </a:bodyPr>
          <a:lstStyle/>
          <a:p>
            <a:r>
              <a:rPr lang="en-US" smtClean="0"/>
              <a:t>Click to edit Master title style</a:t>
            </a:r>
            <a:endParaRPr lang="en-US" dirty="0"/>
          </a:p>
        </p:txBody>
      </p:sp>
      <p:sp>
        <p:nvSpPr>
          <p:cNvPr id="3" name="Text Placeholder 2"/>
          <p:cNvSpPr>
            <a:spLocks noGrp="1"/>
          </p:cNvSpPr>
          <p:nvPr>
            <p:ph type="body" idx="1"/>
          </p:nvPr>
        </p:nvSpPr>
        <p:spPr bwMode="white">
          <a:xfrm>
            <a:off x="609602" y="1670580"/>
            <a:ext cx="13411200" cy="5166360"/>
          </a:xfrm>
          <a:prstGeom prst="rect">
            <a:avLst/>
          </a:prstGeom>
        </p:spPr>
        <p:txBody>
          <a:bodyPr vert="horz" wrap="square"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97259" y="7606895"/>
            <a:ext cx="1207366" cy="295997"/>
          </a:xfrm>
          <a:prstGeom prst="rect">
            <a:avLst/>
          </a:prstGeom>
        </p:spPr>
      </p:pic>
    </p:spTree>
    <p:extLst>
      <p:ext uri="{BB962C8B-B14F-4D97-AF65-F5344CB8AC3E}">
        <p14:creationId xmlns:p14="http://schemas.microsoft.com/office/powerpoint/2010/main" val="1683054069"/>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 id="2147484238" r:id="rId12"/>
    <p:sldLayoutId id="214748423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1096907" rtl="0" eaLnBrk="1" latinLnBrk="0" hangingPunct="1">
        <a:lnSpc>
          <a:spcPct val="90000"/>
        </a:lnSpc>
        <a:spcBef>
          <a:spcPct val="0"/>
        </a:spcBef>
        <a:buNone/>
        <a:defRPr lang="en-US" sz="4300" b="0" i="0" kern="1200" cap="none" spc="0" baseline="0" dirty="0" smtClean="0">
          <a:ln w="3175">
            <a:noFill/>
          </a:ln>
          <a:solidFill>
            <a:srgbClr val="435464"/>
          </a:solidFill>
          <a:effectLst/>
          <a:latin typeface="Gill Sans Light"/>
          <a:ea typeface="+mn-ea"/>
          <a:cs typeface="Gill Sans Light"/>
        </a:defRPr>
      </a:lvl1pPr>
    </p:titleStyle>
    <p:bodyStyle>
      <a:lvl1pPr marL="278046" indent="-278046" algn="l" defTabSz="1096907"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620948" indent="-342900" algn="l" defTabSz="1096907" rtl="0" eaLnBrk="1" latinLnBrk="0" hangingPunct="1">
        <a:lnSpc>
          <a:spcPct val="100000"/>
        </a:lnSpc>
        <a:spcBef>
          <a:spcPts val="720"/>
        </a:spcBef>
        <a:buSzPct val="25000"/>
        <a:buFont typeface="Lucida Grande"/>
        <a:buChar char=" "/>
        <a:defRPr sz="2400" b="0" i="0" kern="1200" baseline="0">
          <a:solidFill>
            <a:srgbClr val="435464"/>
          </a:solidFill>
          <a:latin typeface="Gill Sans Light"/>
          <a:ea typeface="+mn-ea"/>
          <a:cs typeface="Gill Sans Light"/>
        </a:defRPr>
      </a:lvl2pPr>
      <a:lvl3pPr marL="891376" indent="-342900" algn="l" defTabSz="1096907" rtl="0" eaLnBrk="1" latinLnBrk="0" hangingPunct="1">
        <a:lnSpc>
          <a:spcPct val="100000"/>
        </a:lnSpc>
        <a:spcBef>
          <a:spcPts val="720"/>
        </a:spcBef>
        <a:buSzPct val="25000"/>
        <a:buFont typeface="Lucida Grande"/>
        <a:buChar char=" "/>
        <a:defRPr sz="2100" b="0" i="0" kern="1200" baseline="0">
          <a:solidFill>
            <a:srgbClr val="435464"/>
          </a:solidFill>
          <a:latin typeface="Gill Sans Light"/>
          <a:ea typeface="+mn-ea"/>
          <a:cs typeface="Gill Sans Light"/>
        </a:defRPr>
      </a:lvl3pPr>
      <a:lvl4pPr marL="1098961"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4pPr>
      <a:lvl5pPr marL="1304638"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5pPr>
      <a:lvl6pPr marL="3016494"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949"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3403"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858"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907" rtl="0" eaLnBrk="1" latinLnBrk="0" hangingPunct="1">
        <a:defRPr sz="2100" kern="1200">
          <a:solidFill>
            <a:schemeClr val="tx1"/>
          </a:solidFill>
          <a:latin typeface="+mn-lt"/>
          <a:ea typeface="+mn-ea"/>
          <a:cs typeface="+mn-cs"/>
        </a:defRPr>
      </a:lvl1pPr>
      <a:lvl2pPr marL="548453" algn="l" defTabSz="1096907" rtl="0" eaLnBrk="1" latinLnBrk="0" hangingPunct="1">
        <a:defRPr sz="2100" kern="1200">
          <a:solidFill>
            <a:schemeClr val="tx1"/>
          </a:solidFill>
          <a:latin typeface="+mn-lt"/>
          <a:ea typeface="+mn-ea"/>
          <a:cs typeface="+mn-cs"/>
        </a:defRPr>
      </a:lvl2pPr>
      <a:lvl3pPr marL="1096907" algn="l" defTabSz="1096907" rtl="0" eaLnBrk="1" latinLnBrk="0" hangingPunct="1">
        <a:defRPr sz="2100" kern="1200">
          <a:solidFill>
            <a:schemeClr val="tx1"/>
          </a:solidFill>
          <a:latin typeface="+mn-lt"/>
          <a:ea typeface="+mn-ea"/>
          <a:cs typeface="+mn-cs"/>
        </a:defRPr>
      </a:lvl3pPr>
      <a:lvl4pPr marL="1645362" algn="l" defTabSz="1096907" rtl="0" eaLnBrk="1" latinLnBrk="0" hangingPunct="1">
        <a:defRPr sz="2100" kern="1200">
          <a:solidFill>
            <a:schemeClr val="tx1"/>
          </a:solidFill>
          <a:latin typeface="+mn-lt"/>
          <a:ea typeface="+mn-ea"/>
          <a:cs typeface="+mn-cs"/>
        </a:defRPr>
      </a:lvl4pPr>
      <a:lvl5pPr marL="2193816" algn="l" defTabSz="1096907" rtl="0" eaLnBrk="1" latinLnBrk="0" hangingPunct="1">
        <a:defRPr sz="2100" kern="1200">
          <a:solidFill>
            <a:schemeClr val="tx1"/>
          </a:solidFill>
          <a:latin typeface="+mn-lt"/>
          <a:ea typeface="+mn-ea"/>
          <a:cs typeface="+mn-cs"/>
        </a:defRPr>
      </a:lvl5pPr>
      <a:lvl6pPr marL="2742267" algn="l" defTabSz="1096907" rtl="0" eaLnBrk="1" latinLnBrk="0" hangingPunct="1">
        <a:defRPr sz="2100" kern="1200">
          <a:solidFill>
            <a:schemeClr val="tx1"/>
          </a:solidFill>
          <a:latin typeface="+mn-lt"/>
          <a:ea typeface="+mn-ea"/>
          <a:cs typeface="+mn-cs"/>
        </a:defRPr>
      </a:lvl6pPr>
      <a:lvl7pPr marL="3290722" algn="l" defTabSz="1096907" rtl="0" eaLnBrk="1" latinLnBrk="0" hangingPunct="1">
        <a:defRPr sz="2100" kern="1200">
          <a:solidFill>
            <a:schemeClr val="tx1"/>
          </a:solidFill>
          <a:latin typeface="+mn-lt"/>
          <a:ea typeface="+mn-ea"/>
          <a:cs typeface="+mn-cs"/>
        </a:defRPr>
      </a:lvl7pPr>
      <a:lvl8pPr marL="3839178" algn="l" defTabSz="1096907" rtl="0" eaLnBrk="1" latinLnBrk="0" hangingPunct="1">
        <a:defRPr sz="2100" kern="1200">
          <a:solidFill>
            <a:schemeClr val="tx1"/>
          </a:solidFill>
          <a:latin typeface="+mn-lt"/>
          <a:ea typeface="+mn-ea"/>
          <a:cs typeface="+mn-cs"/>
        </a:defRPr>
      </a:lvl8pPr>
      <a:lvl9pPr marL="4387630" algn="l" defTabSz="1096907"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1"/>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5" y="548646"/>
            <a:ext cx="13411200" cy="609397"/>
          </a:xfrm>
          <a:prstGeom prst="rect">
            <a:avLst/>
          </a:prstGeom>
        </p:spPr>
        <p:txBody>
          <a:bodyPr vert="horz" wrap="square" lIns="0" tIns="0" rIns="0" bIns="0" rtlCol="0" anchor="t" anchorCtr="0">
            <a:spAutoFit/>
          </a:bodyPr>
          <a:lstStyle/>
          <a:p>
            <a:r>
              <a:rPr lang="en-US" smtClean="0"/>
              <a:t>Click to edit Master title style</a:t>
            </a:r>
            <a:endParaRPr lang="en-US" dirty="0"/>
          </a:p>
        </p:txBody>
      </p:sp>
      <p:sp>
        <p:nvSpPr>
          <p:cNvPr id="3" name="Text Placeholder 2"/>
          <p:cNvSpPr>
            <a:spLocks noGrp="1"/>
          </p:cNvSpPr>
          <p:nvPr>
            <p:ph type="body" idx="1"/>
          </p:nvPr>
        </p:nvSpPr>
        <p:spPr bwMode="white">
          <a:xfrm>
            <a:off x="609605" y="1670580"/>
            <a:ext cx="13411200" cy="5166360"/>
          </a:xfrm>
          <a:prstGeom prst="rect">
            <a:avLst/>
          </a:prstGeom>
        </p:spPr>
        <p:txBody>
          <a:bodyPr vert="horz" wrap="square"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97259" y="7606897"/>
            <a:ext cx="1207366" cy="295997"/>
          </a:xfrm>
          <a:prstGeom prst="rect">
            <a:avLst/>
          </a:prstGeom>
        </p:spPr>
      </p:pic>
    </p:spTree>
    <p:extLst>
      <p:ext uri="{BB962C8B-B14F-4D97-AF65-F5344CB8AC3E}">
        <p14:creationId xmlns:p14="http://schemas.microsoft.com/office/powerpoint/2010/main" val="2881952736"/>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76"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1096588" rtl="0" eaLnBrk="1" latinLnBrk="0" hangingPunct="1">
        <a:lnSpc>
          <a:spcPct val="90000"/>
        </a:lnSpc>
        <a:spcBef>
          <a:spcPct val="0"/>
        </a:spcBef>
        <a:buNone/>
        <a:defRPr lang="en-US" sz="4300" b="0" i="0" kern="1200" cap="none" spc="0" baseline="0" dirty="0" smtClean="0">
          <a:ln w="3175">
            <a:noFill/>
          </a:ln>
          <a:solidFill>
            <a:srgbClr val="435464"/>
          </a:solidFill>
          <a:effectLst/>
          <a:latin typeface="Gill Sans Light"/>
          <a:ea typeface="+mn-ea"/>
          <a:cs typeface="Gill Sans Light"/>
        </a:defRPr>
      </a:lvl1pPr>
    </p:titleStyle>
    <p:bodyStyle>
      <a:lvl1pPr marL="277961" indent="-277961" algn="l" defTabSz="1096588"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620774" indent="-342802" algn="l" defTabSz="1096588" rtl="0" eaLnBrk="1" latinLnBrk="0" hangingPunct="1">
        <a:lnSpc>
          <a:spcPct val="100000"/>
        </a:lnSpc>
        <a:spcBef>
          <a:spcPts val="720"/>
        </a:spcBef>
        <a:buSzPct val="25000"/>
        <a:buFont typeface="Lucida Grande"/>
        <a:buChar char=" "/>
        <a:defRPr sz="2400" b="0" i="0" kern="1200" baseline="0">
          <a:solidFill>
            <a:srgbClr val="435464"/>
          </a:solidFill>
          <a:latin typeface="Gill Sans Light"/>
          <a:ea typeface="+mn-ea"/>
          <a:cs typeface="Gill Sans Light"/>
        </a:defRPr>
      </a:lvl2pPr>
      <a:lvl3pPr marL="891115" indent="-342802" algn="l" defTabSz="1096588" rtl="0" eaLnBrk="1" latinLnBrk="0" hangingPunct="1">
        <a:lnSpc>
          <a:spcPct val="100000"/>
        </a:lnSpc>
        <a:spcBef>
          <a:spcPts val="720"/>
        </a:spcBef>
        <a:buSzPct val="25000"/>
        <a:buFont typeface="Lucida Grande"/>
        <a:buChar char=" "/>
        <a:defRPr sz="2100" b="0" i="0" kern="1200" baseline="0">
          <a:solidFill>
            <a:srgbClr val="435464"/>
          </a:solidFill>
          <a:latin typeface="Gill Sans Light"/>
          <a:ea typeface="+mn-ea"/>
          <a:cs typeface="Gill Sans Light"/>
        </a:defRPr>
      </a:lvl3pPr>
      <a:lvl4pPr marL="1098642" indent="-342802" algn="l" defTabSz="1096588"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4pPr>
      <a:lvl5pPr marL="1304261" indent="-342802" algn="l" defTabSz="1096588"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5pPr>
      <a:lvl6pPr marL="3015623"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3906"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214"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0509"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588" rtl="0" eaLnBrk="1" latinLnBrk="0" hangingPunct="1">
        <a:defRPr sz="2100" kern="1200">
          <a:solidFill>
            <a:schemeClr val="tx1"/>
          </a:solidFill>
          <a:latin typeface="+mn-lt"/>
          <a:ea typeface="+mn-ea"/>
          <a:cs typeface="+mn-cs"/>
        </a:defRPr>
      </a:lvl1pPr>
      <a:lvl2pPr marL="548295" algn="l" defTabSz="1096588" rtl="0" eaLnBrk="1" latinLnBrk="0" hangingPunct="1">
        <a:defRPr sz="2100" kern="1200">
          <a:solidFill>
            <a:schemeClr val="tx1"/>
          </a:solidFill>
          <a:latin typeface="+mn-lt"/>
          <a:ea typeface="+mn-ea"/>
          <a:cs typeface="+mn-cs"/>
        </a:defRPr>
      </a:lvl2pPr>
      <a:lvl3pPr marL="1096588" algn="l" defTabSz="1096588" rtl="0" eaLnBrk="1" latinLnBrk="0" hangingPunct="1">
        <a:defRPr sz="2100" kern="1200">
          <a:solidFill>
            <a:schemeClr val="tx1"/>
          </a:solidFill>
          <a:latin typeface="+mn-lt"/>
          <a:ea typeface="+mn-ea"/>
          <a:cs typeface="+mn-cs"/>
        </a:defRPr>
      </a:lvl3pPr>
      <a:lvl4pPr marL="1644883" algn="l" defTabSz="1096588" rtl="0" eaLnBrk="1" latinLnBrk="0" hangingPunct="1">
        <a:defRPr sz="2100" kern="1200">
          <a:solidFill>
            <a:schemeClr val="tx1"/>
          </a:solidFill>
          <a:latin typeface="+mn-lt"/>
          <a:ea typeface="+mn-ea"/>
          <a:cs typeface="+mn-cs"/>
        </a:defRPr>
      </a:lvl4pPr>
      <a:lvl5pPr marL="2193182" algn="l" defTabSz="1096588" rtl="0" eaLnBrk="1" latinLnBrk="0" hangingPunct="1">
        <a:defRPr sz="2100" kern="1200">
          <a:solidFill>
            <a:schemeClr val="tx1"/>
          </a:solidFill>
          <a:latin typeface="+mn-lt"/>
          <a:ea typeface="+mn-ea"/>
          <a:cs typeface="+mn-cs"/>
        </a:defRPr>
      </a:lvl5pPr>
      <a:lvl6pPr marL="2741484" algn="l" defTabSz="1096588" rtl="0" eaLnBrk="1" latinLnBrk="0" hangingPunct="1">
        <a:defRPr sz="2100" kern="1200">
          <a:solidFill>
            <a:schemeClr val="tx1"/>
          </a:solidFill>
          <a:latin typeface="+mn-lt"/>
          <a:ea typeface="+mn-ea"/>
          <a:cs typeface="+mn-cs"/>
        </a:defRPr>
      </a:lvl6pPr>
      <a:lvl7pPr marL="3289766" algn="l" defTabSz="1096588" rtl="0" eaLnBrk="1" latinLnBrk="0" hangingPunct="1">
        <a:defRPr sz="2100" kern="1200">
          <a:solidFill>
            <a:schemeClr val="tx1"/>
          </a:solidFill>
          <a:latin typeface="+mn-lt"/>
          <a:ea typeface="+mn-ea"/>
          <a:cs typeface="+mn-cs"/>
        </a:defRPr>
      </a:lvl7pPr>
      <a:lvl8pPr marL="3838069" algn="l" defTabSz="1096588" rtl="0" eaLnBrk="1" latinLnBrk="0" hangingPunct="1">
        <a:defRPr sz="2100" kern="1200">
          <a:solidFill>
            <a:schemeClr val="tx1"/>
          </a:solidFill>
          <a:latin typeface="+mn-lt"/>
          <a:ea typeface="+mn-ea"/>
          <a:cs typeface="+mn-cs"/>
        </a:defRPr>
      </a:lvl8pPr>
      <a:lvl9pPr marL="4386357" algn="l" defTabSz="109658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2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5" y="548646"/>
            <a:ext cx="13411200" cy="609397"/>
          </a:xfrm>
          <a:prstGeom prst="rect">
            <a:avLst/>
          </a:prstGeom>
        </p:spPr>
        <p:txBody>
          <a:bodyPr vert="horz" wrap="square" lIns="0" tIns="0" rIns="0" bIns="0" rtlCol="0" anchor="t" anchorCtr="0">
            <a:spAutoFit/>
          </a:bodyPr>
          <a:lstStyle/>
          <a:p>
            <a:r>
              <a:rPr lang="en-US" smtClean="0"/>
              <a:t>Click to edit Master title style</a:t>
            </a:r>
            <a:endParaRPr lang="en-US" dirty="0"/>
          </a:p>
        </p:txBody>
      </p:sp>
      <p:sp>
        <p:nvSpPr>
          <p:cNvPr id="3" name="Text Placeholder 2"/>
          <p:cNvSpPr>
            <a:spLocks noGrp="1"/>
          </p:cNvSpPr>
          <p:nvPr>
            <p:ph type="body" idx="1"/>
          </p:nvPr>
        </p:nvSpPr>
        <p:spPr bwMode="white">
          <a:xfrm>
            <a:off x="609605" y="1670580"/>
            <a:ext cx="13411200" cy="5166360"/>
          </a:xfrm>
          <a:prstGeom prst="rect">
            <a:avLst/>
          </a:prstGeom>
        </p:spPr>
        <p:txBody>
          <a:bodyPr vert="horz" wrap="square"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297259" y="7606897"/>
            <a:ext cx="1207366" cy="295997"/>
          </a:xfrm>
          <a:prstGeom prst="rect">
            <a:avLst/>
          </a:prstGeom>
        </p:spPr>
      </p:pic>
    </p:spTree>
    <p:extLst>
      <p:ext uri="{BB962C8B-B14F-4D97-AF65-F5344CB8AC3E}">
        <p14:creationId xmlns:p14="http://schemas.microsoft.com/office/powerpoint/2010/main" val="3438376106"/>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4224" r:id="rId9"/>
    <p:sldLayoutId id="2147484225" r:id="rId10"/>
    <p:sldLayoutId id="2147483986" r:id="rId11"/>
    <p:sldLayoutId id="2147483987" r:id="rId12"/>
    <p:sldLayoutId id="2147483988" r:id="rId13"/>
    <p:sldLayoutId id="2147483989" r:id="rId14"/>
    <p:sldLayoutId id="2147483990" r:id="rId15"/>
    <p:sldLayoutId id="2147483991" r:id="rId16"/>
    <p:sldLayoutId id="2147483992" r:id="rId17"/>
    <p:sldLayoutId id="2147483993" r:id="rId18"/>
    <p:sldLayoutId id="2147483994" r:id="rId19"/>
    <p:sldLayoutId id="2147483995" r:id="rId20"/>
    <p:sldLayoutId id="2147483996" r:id="rId21"/>
    <p:sldLayoutId id="2147483997" r:id="rId22"/>
    <p:sldLayoutId id="2147483998" r:id="rId23"/>
    <p:sldLayoutId id="2147483999" r:id="rId24"/>
    <p:sldLayoutId id="2147484000" r:id="rId25"/>
    <p:sldLayoutId id="2147484001" r:id="rId26"/>
    <p:sldLayoutId id="2147484002"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1096588" rtl="0" eaLnBrk="1" latinLnBrk="0" hangingPunct="1">
        <a:lnSpc>
          <a:spcPct val="90000"/>
        </a:lnSpc>
        <a:spcBef>
          <a:spcPct val="0"/>
        </a:spcBef>
        <a:buNone/>
        <a:defRPr lang="en-US" sz="4300" b="0" i="0" kern="1200" cap="none" spc="0" baseline="0" dirty="0" smtClean="0">
          <a:ln w="3175">
            <a:noFill/>
          </a:ln>
          <a:solidFill>
            <a:srgbClr val="435464"/>
          </a:solidFill>
          <a:effectLst/>
          <a:latin typeface="Gill Sans Light"/>
          <a:ea typeface="+mn-ea"/>
          <a:cs typeface="Gill Sans Light"/>
        </a:defRPr>
      </a:lvl1pPr>
    </p:titleStyle>
    <p:bodyStyle>
      <a:lvl1pPr marL="277961" indent="-277961" algn="l" defTabSz="1096588"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620774" indent="-342802" algn="l" defTabSz="1096588" rtl="0" eaLnBrk="1" latinLnBrk="0" hangingPunct="1">
        <a:lnSpc>
          <a:spcPct val="100000"/>
        </a:lnSpc>
        <a:spcBef>
          <a:spcPts val="720"/>
        </a:spcBef>
        <a:buSzPct val="25000"/>
        <a:buFont typeface="Lucida Grande"/>
        <a:buChar char=" "/>
        <a:defRPr sz="2400" b="0" i="0" kern="1200" baseline="0">
          <a:solidFill>
            <a:srgbClr val="435464"/>
          </a:solidFill>
          <a:latin typeface="Gill Sans Light"/>
          <a:ea typeface="+mn-ea"/>
          <a:cs typeface="Gill Sans Light"/>
        </a:defRPr>
      </a:lvl2pPr>
      <a:lvl3pPr marL="891115" indent="-342802" algn="l" defTabSz="1096588" rtl="0" eaLnBrk="1" latinLnBrk="0" hangingPunct="1">
        <a:lnSpc>
          <a:spcPct val="100000"/>
        </a:lnSpc>
        <a:spcBef>
          <a:spcPts val="720"/>
        </a:spcBef>
        <a:buSzPct val="25000"/>
        <a:buFont typeface="Lucida Grande"/>
        <a:buChar char=" "/>
        <a:defRPr sz="2100" b="0" i="0" kern="1200" baseline="0">
          <a:solidFill>
            <a:srgbClr val="435464"/>
          </a:solidFill>
          <a:latin typeface="Gill Sans Light"/>
          <a:ea typeface="+mn-ea"/>
          <a:cs typeface="Gill Sans Light"/>
        </a:defRPr>
      </a:lvl3pPr>
      <a:lvl4pPr marL="1098642" indent="-342802" algn="l" defTabSz="1096588"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4pPr>
      <a:lvl5pPr marL="1304261" indent="-342802" algn="l" defTabSz="1096588"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5pPr>
      <a:lvl6pPr marL="3015623"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3906"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214"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0509" indent="-274153" algn="l" defTabSz="109658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588" rtl="0" eaLnBrk="1" latinLnBrk="0" hangingPunct="1">
        <a:defRPr sz="2100" kern="1200">
          <a:solidFill>
            <a:schemeClr val="tx1"/>
          </a:solidFill>
          <a:latin typeface="+mn-lt"/>
          <a:ea typeface="+mn-ea"/>
          <a:cs typeface="+mn-cs"/>
        </a:defRPr>
      </a:lvl1pPr>
      <a:lvl2pPr marL="548295" algn="l" defTabSz="1096588" rtl="0" eaLnBrk="1" latinLnBrk="0" hangingPunct="1">
        <a:defRPr sz="2100" kern="1200">
          <a:solidFill>
            <a:schemeClr val="tx1"/>
          </a:solidFill>
          <a:latin typeface="+mn-lt"/>
          <a:ea typeface="+mn-ea"/>
          <a:cs typeface="+mn-cs"/>
        </a:defRPr>
      </a:lvl2pPr>
      <a:lvl3pPr marL="1096588" algn="l" defTabSz="1096588" rtl="0" eaLnBrk="1" latinLnBrk="0" hangingPunct="1">
        <a:defRPr sz="2100" kern="1200">
          <a:solidFill>
            <a:schemeClr val="tx1"/>
          </a:solidFill>
          <a:latin typeface="+mn-lt"/>
          <a:ea typeface="+mn-ea"/>
          <a:cs typeface="+mn-cs"/>
        </a:defRPr>
      </a:lvl3pPr>
      <a:lvl4pPr marL="1644883" algn="l" defTabSz="1096588" rtl="0" eaLnBrk="1" latinLnBrk="0" hangingPunct="1">
        <a:defRPr sz="2100" kern="1200">
          <a:solidFill>
            <a:schemeClr val="tx1"/>
          </a:solidFill>
          <a:latin typeface="+mn-lt"/>
          <a:ea typeface="+mn-ea"/>
          <a:cs typeface="+mn-cs"/>
        </a:defRPr>
      </a:lvl4pPr>
      <a:lvl5pPr marL="2193182" algn="l" defTabSz="1096588" rtl="0" eaLnBrk="1" latinLnBrk="0" hangingPunct="1">
        <a:defRPr sz="2100" kern="1200">
          <a:solidFill>
            <a:schemeClr val="tx1"/>
          </a:solidFill>
          <a:latin typeface="+mn-lt"/>
          <a:ea typeface="+mn-ea"/>
          <a:cs typeface="+mn-cs"/>
        </a:defRPr>
      </a:lvl5pPr>
      <a:lvl6pPr marL="2741484" algn="l" defTabSz="1096588" rtl="0" eaLnBrk="1" latinLnBrk="0" hangingPunct="1">
        <a:defRPr sz="2100" kern="1200">
          <a:solidFill>
            <a:schemeClr val="tx1"/>
          </a:solidFill>
          <a:latin typeface="+mn-lt"/>
          <a:ea typeface="+mn-ea"/>
          <a:cs typeface="+mn-cs"/>
        </a:defRPr>
      </a:lvl6pPr>
      <a:lvl7pPr marL="3289766" algn="l" defTabSz="1096588" rtl="0" eaLnBrk="1" latinLnBrk="0" hangingPunct="1">
        <a:defRPr sz="2100" kern="1200">
          <a:solidFill>
            <a:schemeClr val="tx1"/>
          </a:solidFill>
          <a:latin typeface="+mn-lt"/>
          <a:ea typeface="+mn-ea"/>
          <a:cs typeface="+mn-cs"/>
        </a:defRPr>
      </a:lvl7pPr>
      <a:lvl8pPr marL="3838069" algn="l" defTabSz="1096588" rtl="0" eaLnBrk="1" latinLnBrk="0" hangingPunct="1">
        <a:defRPr sz="2100" kern="1200">
          <a:solidFill>
            <a:schemeClr val="tx1"/>
          </a:solidFill>
          <a:latin typeface="+mn-lt"/>
          <a:ea typeface="+mn-ea"/>
          <a:cs typeface="+mn-cs"/>
        </a:defRPr>
      </a:lvl8pPr>
      <a:lvl9pPr marL="4386357" algn="l" defTabSz="109658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09605" y="548642"/>
            <a:ext cx="13411200" cy="664800"/>
          </a:xfrm>
          <a:prstGeom prst="rect">
            <a:avLst/>
          </a:prstGeom>
          <a:noFill/>
          <a:ln>
            <a:noFill/>
          </a:ln>
        </p:spPr>
        <p:txBody>
          <a:bodyPr lIns="109685" tIns="109685" rIns="109685" bIns="109685" anchor="t" anchorCtr="0"/>
          <a:lstStyle>
            <a:lvl1pPr marL="0" marR="0" lvl="0" indent="0" algn="l" rtl="0">
              <a:lnSpc>
                <a:spcPct val="90000"/>
              </a:lnSpc>
              <a:spcBef>
                <a:spcPts val="0"/>
              </a:spcBef>
              <a:buClr>
                <a:schemeClr val="accent2"/>
              </a:buClr>
              <a:buSzPct val="100000"/>
              <a:buFont typeface="Raleway"/>
              <a:buNone/>
              <a:defRPr sz="3000" b="0" i="0" u="none" strike="noStrike" cap="none">
                <a:solidFill>
                  <a:schemeClr val="accent2"/>
                </a:solidFill>
                <a:latin typeface="Raleway"/>
                <a:ea typeface="Raleway"/>
                <a:cs typeface="Raleway"/>
                <a:sym typeface="Raleway"/>
              </a:defRPr>
            </a:lvl1pPr>
            <a:lvl2pPr lvl="1" indent="0" rtl="0">
              <a:spcBef>
                <a:spcPts val="0"/>
              </a:spcBef>
              <a:buSzPct val="100000"/>
              <a:buFont typeface="Raleway"/>
              <a:buNone/>
              <a:defRPr sz="3000">
                <a:latin typeface="Raleway"/>
                <a:ea typeface="Raleway"/>
                <a:cs typeface="Raleway"/>
                <a:sym typeface="Raleway"/>
              </a:defRPr>
            </a:lvl2pPr>
            <a:lvl3pPr lvl="2" indent="0" rtl="0">
              <a:spcBef>
                <a:spcPts val="0"/>
              </a:spcBef>
              <a:buSzPct val="100000"/>
              <a:buFont typeface="Raleway"/>
              <a:buNone/>
              <a:defRPr sz="3000">
                <a:latin typeface="Raleway"/>
                <a:ea typeface="Raleway"/>
                <a:cs typeface="Raleway"/>
                <a:sym typeface="Raleway"/>
              </a:defRPr>
            </a:lvl3pPr>
            <a:lvl4pPr lvl="3" indent="0" rtl="0">
              <a:spcBef>
                <a:spcPts val="0"/>
              </a:spcBef>
              <a:buSzPct val="100000"/>
              <a:buFont typeface="Raleway"/>
              <a:buNone/>
              <a:defRPr sz="3000">
                <a:latin typeface="Raleway"/>
                <a:ea typeface="Raleway"/>
                <a:cs typeface="Raleway"/>
                <a:sym typeface="Raleway"/>
              </a:defRPr>
            </a:lvl4pPr>
            <a:lvl5pPr lvl="4" indent="0" rtl="0">
              <a:spcBef>
                <a:spcPts val="0"/>
              </a:spcBef>
              <a:buSzPct val="100000"/>
              <a:buFont typeface="Raleway"/>
              <a:buNone/>
              <a:defRPr sz="3000">
                <a:latin typeface="Raleway"/>
                <a:ea typeface="Raleway"/>
                <a:cs typeface="Raleway"/>
                <a:sym typeface="Raleway"/>
              </a:defRPr>
            </a:lvl5pPr>
            <a:lvl6pPr lvl="5" indent="0" rtl="0">
              <a:spcBef>
                <a:spcPts val="0"/>
              </a:spcBef>
              <a:buSzPct val="100000"/>
              <a:buFont typeface="Raleway"/>
              <a:buNone/>
              <a:defRPr sz="3000">
                <a:latin typeface="Raleway"/>
                <a:ea typeface="Raleway"/>
                <a:cs typeface="Raleway"/>
                <a:sym typeface="Raleway"/>
              </a:defRPr>
            </a:lvl6pPr>
            <a:lvl7pPr lvl="6" indent="0" rtl="0">
              <a:spcBef>
                <a:spcPts val="0"/>
              </a:spcBef>
              <a:buSzPct val="100000"/>
              <a:buFont typeface="Raleway"/>
              <a:buNone/>
              <a:defRPr sz="3000">
                <a:latin typeface="Raleway"/>
                <a:ea typeface="Raleway"/>
                <a:cs typeface="Raleway"/>
                <a:sym typeface="Raleway"/>
              </a:defRPr>
            </a:lvl7pPr>
            <a:lvl8pPr lvl="7" indent="0" rtl="0">
              <a:spcBef>
                <a:spcPts val="0"/>
              </a:spcBef>
              <a:buSzPct val="100000"/>
              <a:buFont typeface="Raleway"/>
              <a:buNone/>
              <a:defRPr sz="3000">
                <a:latin typeface="Raleway"/>
                <a:ea typeface="Raleway"/>
                <a:cs typeface="Raleway"/>
                <a:sym typeface="Raleway"/>
              </a:defRPr>
            </a:lvl8pPr>
            <a:lvl9pPr lvl="8" indent="0" rtl="0">
              <a:spcBef>
                <a:spcPts val="0"/>
              </a:spcBef>
              <a:buSzPct val="100000"/>
              <a:buFont typeface="Raleway"/>
              <a:buNone/>
              <a:defRPr sz="3000">
                <a:latin typeface="Raleway"/>
                <a:ea typeface="Raleway"/>
                <a:cs typeface="Raleway"/>
                <a:sym typeface="Raleway"/>
              </a:defRPr>
            </a:lvl9pPr>
          </a:lstStyle>
          <a:p>
            <a:endParaRPr/>
          </a:p>
        </p:txBody>
      </p:sp>
      <p:sp>
        <p:nvSpPr>
          <p:cNvPr id="7" name="Shape 7"/>
          <p:cNvSpPr txBox="1">
            <a:spLocks noGrp="1"/>
          </p:cNvSpPr>
          <p:nvPr>
            <p:ph type="body" idx="1"/>
          </p:nvPr>
        </p:nvSpPr>
        <p:spPr>
          <a:xfrm>
            <a:off x="609605" y="1657469"/>
            <a:ext cx="13411200" cy="5191200"/>
          </a:xfrm>
          <a:prstGeom prst="rect">
            <a:avLst/>
          </a:prstGeom>
          <a:noFill/>
          <a:ln>
            <a:noFill/>
          </a:ln>
        </p:spPr>
        <p:txBody>
          <a:bodyPr lIns="109685" tIns="109685" rIns="109685" bIns="109685" anchor="t" anchorCtr="0"/>
          <a:lstStyle>
            <a:lvl1pPr marL="0" marR="0" lvl="0" indent="0" algn="l" rtl="0">
              <a:lnSpc>
                <a:spcPct val="90000"/>
              </a:lnSpc>
              <a:spcBef>
                <a:spcPts val="500"/>
              </a:spcBef>
              <a:spcAft>
                <a:spcPts val="500"/>
              </a:spcAft>
              <a:buClr>
                <a:schemeClr val="accent1"/>
              </a:buClr>
              <a:buSzPct val="61111"/>
              <a:buFont typeface="Arial"/>
              <a:buNone/>
              <a:defRPr sz="1800" b="0" i="0" u="none" strike="noStrike" cap="none">
                <a:solidFill>
                  <a:schemeClr val="accent1"/>
                </a:solidFill>
                <a:latin typeface="Raleway"/>
                <a:ea typeface="Raleway"/>
                <a:cs typeface="Raleway"/>
                <a:sym typeface="Raleway"/>
              </a:defRPr>
            </a:lvl1pPr>
            <a:lvl2pPr marL="0" marR="0" lvl="1" indent="0" algn="l" rtl="0">
              <a:lnSpc>
                <a:spcPct val="90000"/>
              </a:lnSpc>
              <a:spcBef>
                <a:spcPts val="500"/>
              </a:spcBef>
              <a:spcAft>
                <a:spcPts val="500"/>
              </a:spcAft>
              <a:buClr>
                <a:schemeClr val="accent2"/>
              </a:buClr>
              <a:buSzPct val="78571"/>
              <a:buFont typeface="Arial"/>
              <a:buNone/>
              <a:defRPr sz="1400" b="0" i="0" u="none" strike="noStrike" cap="none">
                <a:solidFill>
                  <a:schemeClr val="accent2"/>
                </a:solidFill>
                <a:latin typeface="Raleway"/>
                <a:ea typeface="Raleway"/>
                <a:cs typeface="Raleway"/>
                <a:sym typeface="Raleway"/>
              </a:defRPr>
            </a:lvl2pPr>
            <a:lvl3pPr marL="127000" marR="0" lvl="2" indent="-63500" algn="l" rtl="0">
              <a:lnSpc>
                <a:spcPct val="90000"/>
              </a:lnSpc>
              <a:spcBef>
                <a:spcPts val="500"/>
              </a:spcBef>
              <a:spcAft>
                <a:spcPts val="500"/>
              </a:spcAft>
              <a:buClr>
                <a:schemeClr val="accent2"/>
              </a:buClr>
              <a:buSzPct val="91666"/>
              <a:buFont typeface="Noto Sans Symbols"/>
              <a:buChar char="▪"/>
              <a:defRPr sz="1200" b="0" i="0" u="none" strike="noStrike" cap="none">
                <a:solidFill>
                  <a:schemeClr val="accent2"/>
                </a:solidFill>
                <a:latin typeface="Raleway"/>
                <a:ea typeface="Raleway"/>
                <a:cs typeface="Raleway"/>
                <a:sym typeface="Raleway"/>
              </a:defRPr>
            </a:lvl3pPr>
            <a:lvl4pPr marL="254000" marR="0" lvl="3"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4pPr>
            <a:lvl5pPr marL="381000" marR="0" lvl="4"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5pPr>
            <a:lvl6pPr marL="1879600" marR="0" lvl="5"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6pPr>
            <a:lvl7pPr marL="2222500" marR="0" lvl="6"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7pPr>
            <a:lvl8pPr marL="2565400" marR="0" lvl="7"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8pPr>
            <a:lvl9pPr marL="2908300" marR="0" lvl="8"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2518589107"/>
      </p:ext>
    </p:extLst>
  </p:cSld>
  <p:clrMap bg1="lt1" tx1="dk1" bg2="dk2" tx2="lt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48640" y="274320"/>
            <a:ext cx="13441680" cy="745808"/>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3628848" y="7360928"/>
            <a:ext cx="855821" cy="93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37210" y="7610953"/>
            <a:ext cx="4854893" cy="430052"/>
          </a:xfrm>
          <a:prstGeom prst="rect">
            <a:avLst/>
          </a:prstGeom>
        </p:spPr>
        <p:txBody>
          <a:bodyPr lIns="82283" tIns="82283" rIns="82283" bIns="82283">
            <a:normAutofit fontScale="92500" lnSpcReduction="20000"/>
          </a:bodyPr>
          <a:lstStyle/>
          <a:p>
            <a:pPr defTabSz="1096675">
              <a:defRPr/>
            </a:pPr>
            <a:r>
              <a:rPr lang="en-US" sz="2300" dirty="0">
                <a:solidFill>
                  <a:srgbClr val="7D868C"/>
                </a:solidFill>
                <a:latin typeface="Arial"/>
                <a:ea typeface="ＭＳ Ｐゴシック" charset="0"/>
                <a:cs typeface="ＭＳ Ｐゴシック" charset="0"/>
              </a:rPr>
              <a:t>©</a:t>
            </a:r>
            <a:r>
              <a:rPr lang="en-US" sz="2300" dirty="0" smtClean="0">
                <a:solidFill>
                  <a:srgbClr val="7D868C"/>
                </a:solidFill>
                <a:latin typeface="Arial"/>
                <a:ea typeface="ＭＳ Ｐゴシック" charset="0"/>
                <a:cs typeface="ＭＳ Ｐゴシック" charset="0"/>
              </a:rPr>
              <a:t>2017 </a:t>
            </a:r>
            <a:r>
              <a:rPr lang="en-US" sz="2300" dirty="0">
                <a:solidFill>
                  <a:srgbClr val="7D868C"/>
                </a:solidFill>
                <a:latin typeface="Arial"/>
                <a:ea typeface="ＭＳ Ｐゴシック" charset="0"/>
                <a:cs typeface="ＭＳ Ｐゴシック" charset="0"/>
              </a:rPr>
              <a:t>Chef Software Inc</a:t>
            </a:r>
            <a:r>
              <a:rPr lang="en-US" sz="2300" dirty="0">
                <a:solidFill>
                  <a:srgbClr val="3E4346"/>
                </a:solidFill>
                <a:latin typeface="Arial"/>
                <a:ea typeface="ＭＳ Ｐゴシック" charset="0"/>
                <a:cs typeface="ＭＳ Ｐゴシック" charset="0"/>
              </a:rPr>
              <a:t>.</a:t>
            </a:r>
          </a:p>
          <a:p>
            <a:pPr defTabSz="1096675">
              <a:defRPr/>
            </a:pPr>
            <a:endParaRPr lang="en-US" sz="2300" dirty="0">
              <a:solidFill>
                <a:srgbClr val="3E4346"/>
              </a:solidFill>
              <a:latin typeface="Arial"/>
              <a:ea typeface="ＭＳ Ｐゴシック" charset="0"/>
              <a:cs typeface="ＭＳ Ｐゴシック" charset="0"/>
            </a:endParaRPr>
          </a:p>
        </p:txBody>
      </p:sp>
      <p:sp>
        <p:nvSpPr>
          <p:cNvPr id="5" name="TextBox 4"/>
          <p:cNvSpPr txBox="1"/>
          <p:nvPr/>
        </p:nvSpPr>
        <p:spPr bwMode="white">
          <a:xfrm>
            <a:off x="6669405" y="7610956"/>
            <a:ext cx="1291590" cy="470057"/>
          </a:xfrm>
          <a:prstGeom prst="rect">
            <a:avLst/>
          </a:prstGeom>
        </p:spPr>
        <p:txBody>
          <a:bodyPr lIns="82283" tIns="82283" rIns="82283" bIns="82283">
            <a:normAutofit fontScale="92500" lnSpcReduction="10000"/>
          </a:bodyPr>
          <a:lstStyle/>
          <a:p>
            <a:pPr algn="ctr" defTabSz="1096675">
              <a:defRPr/>
            </a:pPr>
            <a:r>
              <a:rPr lang="en-US" sz="2300" dirty="0">
                <a:solidFill>
                  <a:srgbClr val="7F7F7F"/>
                </a:solidFill>
                <a:latin typeface="Arial"/>
                <a:ea typeface="ＭＳ Ｐゴシック" charset="0"/>
                <a:cs typeface="ＭＳ Ｐゴシック" charset="0"/>
              </a:rPr>
              <a:t>1-</a:t>
            </a:r>
            <a:fld id="{F0B79B2F-E1DD-4D43-95B3-EA08C411D807}" type="slidenum">
              <a:rPr lang="en-US" sz="2300">
                <a:solidFill>
                  <a:srgbClr val="7F7F7F"/>
                </a:solidFill>
                <a:latin typeface="Arial"/>
                <a:ea typeface="ＭＳ Ｐゴシック" charset="0"/>
                <a:cs typeface="ＭＳ Ｐゴシック" charset="0"/>
              </a:rPr>
              <a:pPr algn="ctr" defTabSz="1096675">
                <a:defRPr/>
              </a:pPr>
              <a:t>‹#›</a:t>
            </a:fld>
            <a:endParaRPr lang="en-US" sz="2300" dirty="0">
              <a:solidFill>
                <a:srgbClr val="7F7F7F"/>
              </a:solidFill>
              <a:latin typeface="Arial"/>
              <a:ea typeface="ＭＳ Ｐゴシック" charset="0"/>
              <a:cs typeface="ＭＳ Ｐゴシック" charset="0"/>
            </a:endParaRPr>
          </a:p>
        </p:txBody>
      </p:sp>
      <p:sp>
        <p:nvSpPr>
          <p:cNvPr id="9" name="Rectangle 8"/>
          <p:cNvSpPr/>
          <p:nvPr/>
        </p:nvSpPr>
        <p:spPr bwMode="auto">
          <a:xfrm>
            <a:off x="0" y="37"/>
            <a:ext cx="14630400" cy="2466975"/>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09673" tIns="54851" rIns="109673" bIns="54851" anchor="ctr"/>
          <a:lstStyle/>
          <a:p>
            <a:pPr algn="ctr" defTabSz="1096359">
              <a:defRPr/>
            </a:pPr>
            <a:endParaRPr lang="en-US" sz="29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4224826089"/>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Lst>
  <p:transition xmlns:p14="http://schemas.microsoft.com/office/powerpoint/2010/main" spd="med">
    <p:fade/>
  </p:transition>
  <p:hf hdr="0" dt="0"/>
  <p:txStyles>
    <p:titleStyle>
      <a:lvl1pPr algn="l" defTabSz="1095318" rtl="0" eaLnBrk="1" fontAlgn="base" hangingPunct="1">
        <a:lnSpc>
          <a:spcPct val="90000"/>
        </a:lnSpc>
        <a:spcBef>
          <a:spcPct val="0"/>
        </a:spcBef>
        <a:spcAft>
          <a:spcPct val="0"/>
        </a:spcAft>
        <a:defRPr lang="en-US" sz="5300" b="1" kern="1200" dirty="0">
          <a:ln w="3175">
            <a:noFill/>
          </a:ln>
          <a:solidFill>
            <a:schemeClr val="accent1"/>
          </a:solidFill>
          <a:latin typeface="+mj-lt"/>
          <a:ea typeface="ＭＳ Ｐゴシック" charset="0"/>
          <a:cs typeface="Arial" charset="0"/>
        </a:defRPr>
      </a:lvl1pPr>
      <a:lvl2pPr algn="l" defTabSz="1095318" rtl="0" eaLnBrk="1" fontAlgn="base" hangingPunct="1">
        <a:lnSpc>
          <a:spcPct val="90000"/>
        </a:lnSpc>
        <a:spcBef>
          <a:spcPct val="0"/>
        </a:spcBef>
        <a:spcAft>
          <a:spcPct val="0"/>
        </a:spcAft>
        <a:defRPr sz="5300" b="1">
          <a:solidFill>
            <a:schemeClr val="accent1"/>
          </a:solidFill>
          <a:latin typeface="Arial" charset="0"/>
          <a:ea typeface="ＭＳ Ｐゴシック" charset="0"/>
        </a:defRPr>
      </a:lvl2pPr>
      <a:lvl3pPr algn="l" defTabSz="1095318" rtl="0" eaLnBrk="1" fontAlgn="base" hangingPunct="1">
        <a:lnSpc>
          <a:spcPct val="90000"/>
        </a:lnSpc>
        <a:spcBef>
          <a:spcPct val="0"/>
        </a:spcBef>
        <a:spcAft>
          <a:spcPct val="0"/>
        </a:spcAft>
        <a:defRPr sz="5300" b="1">
          <a:solidFill>
            <a:schemeClr val="accent1"/>
          </a:solidFill>
          <a:latin typeface="Arial" charset="0"/>
          <a:ea typeface="ＭＳ Ｐゴシック" charset="0"/>
        </a:defRPr>
      </a:lvl3pPr>
      <a:lvl4pPr algn="l" defTabSz="1095318" rtl="0" eaLnBrk="1" fontAlgn="base" hangingPunct="1">
        <a:lnSpc>
          <a:spcPct val="90000"/>
        </a:lnSpc>
        <a:spcBef>
          <a:spcPct val="0"/>
        </a:spcBef>
        <a:spcAft>
          <a:spcPct val="0"/>
        </a:spcAft>
        <a:defRPr sz="5300" b="1">
          <a:solidFill>
            <a:schemeClr val="accent1"/>
          </a:solidFill>
          <a:latin typeface="Arial" charset="0"/>
          <a:ea typeface="ＭＳ Ｐゴシック" charset="0"/>
        </a:defRPr>
      </a:lvl4pPr>
      <a:lvl5pPr algn="l" defTabSz="1095318" rtl="0" eaLnBrk="1" fontAlgn="base" hangingPunct="1">
        <a:lnSpc>
          <a:spcPct val="90000"/>
        </a:lnSpc>
        <a:spcBef>
          <a:spcPct val="0"/>
        </a:spcBef>
        <a:spcAft>
          <a:spcPct val="0"/>
        </a:spcAft>
        <a:defRPr sz="5300" b="1">
          <a:solidFill>
            <a:schemeClr val="accent1"/>
          </a:solidFill>
          <a:latin typeface="Arial" charset="0"/>
          <a:ea typeface="ＭＳ Ｐゴシック" charset="0"/>
        </a:defRPr>
      </a:lvl5pPr>
      <a:lvl6pPr marL="411285" algn="l" defTabSz="1095318" rtl="0" eaLnBrk="1" fontAlgn="base" hangingPunct="1">
        <a:lnSpc>
          <a:spcPct val="90000"/>
        </a:lnSpc>
        <a:spcBef>
          <a:spcPct val="0"/>
        </a:spcBef>
        <a:spcAft>
          <a:spcPct val="0"/>
        </a:spcAft>
        <a:defRPr sz="5300" b="1">
          <a:solidFill>
            <a:schemeClr val="accent1"/>
          </a:solidFill>
          <a:latin typeface="Arial" charset="0"/>
          <a:ea typeface="ＭＳ Ｐゴシック" charset="0"/>
        </a:defRPr>
      </a:lvl6pPr>
      <a:lvl7pPr marL="822542" algn="l" defTabSz="1095318" rtl="0" eaLnBrk="1" fontAlgn="base" hangingPunct="1">
        <a:lnSpc>
          <a:spcPct val="90000"/>
        </a:lnSpc>
        <a:spcBef>
          <a:spcPct val="0"/>
        </a:spcBef>
        <a:spcAft>
          <a:spcPct val="0"/>
        </a:spcAft>
        <a:defRPr sz="5300" b="1">
          <a:solidFill>
            <a:schemeClr val="accent1"/>
          </a:solidFill>
          <a:latin typeface="Arial" charset="0"/>
          <a:ea typeface="ＭＳ Ｐゴシック" charset="0"/>
        </a:defRPr>
      </a:lvl7pPr>
      <a:lvl8pPr marL="1233851" algn="l" defTabSz="1095318" rtl="0" eaLnBrk="1" fontAlgn="base" hangingPunct="1">
        <a:lnSpc>
          <a:spcPct val="90000"/>
        </a:lnSpc>
        <a:spcBef>
          <a:spcPct val="0"/>
        </a:spcBef>
        <a:spcAft>
          <a:spcPct val="0"/>
        </a:spcAft>
        <a:defRPr sz="5300" b="1">
          <a:solidFill>
            <a:schemeClr val="accent1"/>
          </a:solidFill>
          <a:latin typeface="Arial" charset="0"/>
          <a:ea typeface="ＭＳ Ｐゴシック" charset="0"/>
        </a:defRPr>
      </a:lvl8pPr>
      <a:lvl9pPr marL="1645120" algn="l" defTabSz="1095318" rtl="0" eaLnBrk="1" fontAlgn="base" hangingPunct="1">
        <a:lnSpc>
          <a:spcPct val="90000"/>
        </a:lnSpc>
        <a:spcBef>
          <a:spcPct val="0"/>
        </a:spcBef>
        <a:spcAft>
          <a:spcPct val="0"/>
        </a:spcAft>
        <a:defRPr sz="5300" b="1">
          <a:solidFill>
            <a:schemeClr val="accent1"/>
          </a:solidFill>
          <a:latin typeface="Arial" charset="0"/>
          <a:ea typeface="ＭＳ Ｐゴシック" charset="0"/>
        </a:defRPr>
      </a:lvl9pPr>
    </p:titleStyle>
    <p:bodyStyle>
      <a:lvl1pPr algn="l" defTabSz="1095318" rtl="0" eaLnBrk="1" fontAlgn="base" hangingPunct="1">
        <a:spcBef>
          <a:spcPts val="720"/>
        </a:spcBef>
        <a:spcAft>
          <a:spcPct val="0"/>
        </a:spcAft>
        <a:buSzPct val="90000"/>
        <a:buFont typeface="Arial" charset="0"/>
        <a:defRPr sz="2900" kern="1200">
          <a:solidFill>
            <a:srgbClr val="3E4346"/>
          </a:solidFill>
          <a:latin typeface="+mn-lt"/>
          <a:ea typeface="ＭＳ Ｐゴシック" charset="0"/>
          <a:cs typeface="ＭＳ Ｐゴシック" charset="0"/>
        </a:defRPr>
      </a:lvl1pPr>
      <a:lvl2pPr marL="277037" algn="l" defTabSz="1095318" rtl="0" eaLnBrk="1" fontAlgn="base" hangingPunct="1">
        <a:spcBef>
          <a:spcPts val="720"/>
        </a:spcBef>
        <a:spcAft>
          <a:spcPct val="0"/>
        </a:spcAft>
        <a:buSzPct val="90000"/>
        <a:buFont typeface="Arial" charset="0"/>
        <a:defRPr sz="2500" kern="1200">
          <a:solidFill>
            <a:srgbClr val="3E4346"/>
          </a:solidFill>
          <a:latin typeface="+mn-lt"/>
          <a:ea typeface="ＭＳ Ｐゴシック" charset="0"/>
          <a:cs typeface="+mn-cs"/>
        </a:defRPr>
      </a:lvl2pPr>
      <a:lvl3pPr marL="546947" algn="l" defTabSz="1095318"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3pPr>
      <a:lvl4pPr marL="755439" algn="l" defTabSz="1095318"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4pPr>
      <a:lvl5pPr marL="961103" algn="l" defTabSz="1095318" rtl="0" eaLnBrk="1" fontAlgn="base" hangingPunct="1">
        <a:spcBef>
          <a:spcPts val="720"/>
        </a:spcBef>
        <a:spcAft>
          <a:spcPct val="0"/>
        </a:spcAft>
        <a:buSzPct val="90000"/>
        <a:buFont typeface="Arial" charset="0"/>
        <a:defRPr sz="1800" kern="1200">
          <a:solidFill>
            <a:srgbClr val="3E4346"/>
          </a:solidFill>
          <a:latin typeface="+mn-lt"/>
          <a:ea typeface="ＭＳ Ｐゴシック" charset="0"/>
          <a:cs typeface="+mn-cs"/>
        </a:defRPr>
      </a:lvl5pPr>
      <a:lvl6pPr marL="3015866" indent="-274173" algn="l" defTabSz="109667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187" indent="-274173" algn="l" defTabSz="109667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539" indent="-274173" algn="l" defTabSz="109667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0880" indent="-274173" algn="l" defTabSz="1096675"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675" rtl="0" eaLnBrk="1" latinLnBrk="0" hangingPunct="1">
        <a:defRPr sz="2300" kern="1200">
          <a:solidFill>
            <a:schemeClr val="tx1"/>
          </a:solidFill>
          <a:latin typeface="+mn-lt"/>
          <a:ea typeface="+mn-ea"/>
          <a:cs typeface="+mn-cs"/>
        </a:defRPr>
      </a:lvl1pPr>
      <a:lvl2pPr marL="548340" algn="l" defTabSz="1096675" rtl="0" eaLnBrk="1" latinLnBrk="0" hangingPunct="1">
        <a:defRPr sz="2300" kern="1200">
          <a:solidFill>
            <a:schemeClr val="tx1"/>
          </a:solidFill>
          <a:latin typeface="+mn-lt"/>
          <a:ea typeface="+mn-ea"/>
          <a:cs typeface="+mn-cs"/>
        </a:defRPr>
      </a:lvl2pPr>
      <a:lvl3pPr marL="1096675" algn="l" defTabSz="1096675" rtl="0" eaLnBrk="1" latinLnBrk="0" hangingPunct="1">
        <a:defRPr sz="2300" kern="1200">
          <a:solidFill>
            <a:schemeClr val="tx1"/>
          </a:solidFill>
          <a:latin typeface="+mn-lt"/>
          <a:ea typeface="+mn-ea"/>
          <a:cs typeface="+mn-cs"/>
        </a:defRPr>
      </a:lvl3pPr>
      <a:lvl4pPr marL="1645014" algn="l" defTabSz="1096675" rtl="0" eaLnBrk="1" latinLnBrk="0" hangingPunct="1">
        <a:defRPr sz="2300" kern="1200">
          <a:solidFill>
            <a:schemeClr val="tx1"/>
          </a:solidFill>
          <a:latin typeface="+mn-lt"/>
          <a:ea typeface="+mn-ea"/>
          <a:cs typeface="+mn-cs"/>
        </a:defRPr>
      </a:lvl4pPr>
      <a:lvl5pPr marL="2193356" algn="l" defTabSz="1096675" rtl="0" eaLnBrk="1" latinLnBrk="0" hangingPunct="1">
        <a:defRPr sz="2300" kern="1200">
          <a:solidFill>
            <a:schemeClr val="tx1"/>
          </a:solidFill>
          <a:latin typeface="+mn-lt"/>
          <a:ea typeface="+mn-ea"/>
          <a:cs typeface="+mn-cs"/>
        </a:defRPr>
      </a:lvl5pPr>
      <a:lvl6pPr marL="2741702" algn="l" defTabSz="1096675" rtl="0" eaLnBrk="1" latinLnBrk="0" hangingPunct="1">
        <a:defRPr sz="2300" kern="1200">
          <a:solidFill>
            <a:schemeClr val="tx1"/>
          </a:solidFill>
          <a:latin typeface="+mn-lt"/>
          <a:ea typeface="+mn-ea"/>
          <a:cs typeface="+mn-cs"/>
        </a:defRPr>
      </a:lvl6pPr>
      <a:lvl7pPr marL="3290027" algn="l" defTabSz="1096675" rtl="0" eaLnBrk="1" latinLnBrk="0" hangingPunct="1">
        <a:defRPr sz="2300" kern="1200">
          <a:solidFill>
            <a:schemeClr val="tx1"/>
          </a:solidFill>
          <a:latin typeface="+mn-lt"/>
          <a:ea typeface="+mn-ea"/>
          <a:cs typeface="+mn-cs"/>
        </a:defRPr>
      </a:lvl7pPr>
      <a:lvl8pPr marL="3838372" algn="l" defTabSz="1096675" rtl="0" eaLnBrk="1" latinLnBrk="0" hangingPunct="1">
        <a:defRPr sz="2300" kern="1200">
          <a:solidFill>
            <a:schemeClr val="tx1"/>
          </a:solidFill>
          <a:latin typeface="+mn-lt"/>
          <a:ea typeface="+mn-ea"/>
          <a:cs typeface="+mn-cs"/>
        </a:defRPr>
      </a:lvl8pPr>
      <a:lvl9pPr marL="4386707" algn="l" defTabSz="1096675" rtl="0" eaLnBrk="1" latinLnBrk="0" hangingPunct="1">
        <a:defRPr sz="23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48640" y="274320"/>
            <a:ext cx="13441680" cy="745808"/>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548640" y="1371606"/>
            <a:ext cx="13444538" cy="577929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9" cstate="print">
            <a:extLst>
              <a:ext uri="{28A0092B-C50C-407E-A947-70E740481C1C}">
                <a14:useLocalDpi xmlns:a14="http://schemas.microsoft.com/office/drawing/2010/main"/>
              </a:ext>
            </a:extLst>
          </a:blip>
          <a:srcRect/>
          <a:stretch>
            <a:fillRect/>
          </a:stretch>
        </p:blipFill>
        <p:spPr bwMode="auto">
          <a:xfrm>
            <a:off x="13628848" y="7360928"/>
            <a:ext cx="855821" cy="93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37210" y="7610953"/>
            <a:ext cx="4854893" cy="430052"/>
          </a:xfrm>
          <a:prstGeom prst="rect">
            <a:avLst/>
          </a:prstGeom>
        </p:spPr>
        <p:txBody>
          <a:bodyPr lIns="82283" tIns="82283" rIns="82283" bIns="82283">
            <a:normAutofit fontScale="92500" lnSpcReduction="20000"/>
          </a:bodyPr>
          <a:lstStyle/>
          <a:p>
            <a:pPr defTabSz="1096664">
              <a:defRPr/>
            </a:pPr>
            <a:r>
              <a:rPr lang="en-US" sz="2300" dirty="0">
                <a:solidFill>
                  <a:srgbClr val="7D868C"/>
                </a:solidFill>
                <a:latin typeface="Arial"/>
                <a:ea typeface="ＭＳ Ｐゴシック" charset="0"/>
                <a:cs typeface="ＭＳ Ｐゴシック" charset="0"/>
              </a:rPr>
              <a:t>©</a:t>
            </a:r>
            <a:r>
              <a:rPr lang="en-US" sz="2300" dirty="0" smtClean="0">
                <a:solidFill>
                  <a:srgbClr val="7D868C"/>
                </a:solidFill>
                <a:latin typeface="Arial"/>
                <a:ea typeface="ＭＳ Ｐゴシック" charset="0"/>
                <a:cs typeface="ＭＳ Ｐゴシック" charset="0"/>
              </a:rPr>
              <a:t>2017 </a:t>
            </a:r>
            <a:r>
              <a:rPr lang="en-US" sz="2300" dirty="0">
                <a:solidFill>
                  <a:srgbClr val="7D868C"/>
                </a:solidFill>
                <a:latin typeface="Arial"/>
                <a:ea typeface="ＭＳ Ｐゴシック" charset="0"/>
                <a:cs typeface="ＭＳ Ｐゴシック" charset="0"/>
              </a:rPr>
              <a:t>Chef Software Inc</a:t>
            </a:r>
            <a:r>
              <a:rPr lang="en-US" sz="2300" dirty="0">
                <a:solidFill>
                  <a:srgbClr val="3E4346"/>
                </a:solidFill>
                <a:latin typeface="Arial"/>
                <a:ea typeface="ＭＳ Ｐゴシック" charset="0"/>
                <a:cs typeface="ＭＳ Ｐゴシック" charset="0"/>
              </a:rPr>
              <a:t>.</a:t>
            </a:r>
          </a:p>
          <a:p>
            <a:pPr defTabSz="1096664">
              <a:defRPr/>
            </a:pPr>
            <a:endParaRPr lang="en-US" sz="2300" dirty="0">
              <a:solidFill>
                <a:srgbClr val="3E4346"/>
              </a:solidFill>
              <a:latin typeface="Arial"/>
              <a:ea typeface="ＭＳ Ｐゴシック" charset="0"/>
              <a:cs typeface="ＭＳ Ｐゴシック" charset="0"/>
            </a:endParaRPr>
          </a:p>
        </p:txBody>
      </p:sp>
      <p:sp>
        <p:nvSpPr>
          <p:cNvPr id="5" name="TextBox 4"/>
          <p:cNvSpPr txBox="1"/>
          <p:nvPr/>
        </p:nvSpPr>
        <p:spPr bwMode="white">
          <a:xfrm>
            <a:off x="6669405" y="7610956"/>
            <a:ext cx="1291590" cy="470057"/>
          </a:xfrm>
          <a:prstGeom prst="rect">
            <a:avLst/>
          </a:prstGeom>
        </p:spPr>
        <p:txBody>
          <a:bodyPr lIns="82283" tIns="82283" rIns="82283" bIns="82283">
            <a:normAutofit fontScale="92500" lnSpcReduction="10000"/>
          </a:bodyPr>
          <a:lstStyle/>
          <a:p>
            <a:pPr algn="ctr" defTabSz="1096664">
              <a:defRPr/>
            </a:pPr>
            <a:r>
              <a:rPr lang="en-US" sz="2300" dirty="0">
                <a:solidFill>
                  <a:srgbClr val="7F7F7F"/>
                </a:solidFill>
                <a:latin typeface="Arial"/>
                <a:ea typeface="ＭＳ Ｐゴシック" charset="0"/>
                <a:cs typeface="ＭＳ Ｐゴシック" charset="0"/>
              </a:rPr>
              <a:t>1-</a:t>
            </a:r>
            <a:fld id="{F0B79B2F-E1DD-4D43-95B3-EA08C411D807}" type="slidenum">
              <a:rPr lang="en-US" sz="2300">
                <a:solidFill>
                  <a:srgbClr val="7F7F7F"/>
                </a:solidFill>
                <a:latin typeface="Arial"/>
                <a:ea typeface="ＭＳ Ｐゴシック" charset="0"/>
                <a:cs typeface="ＭＳ Ｐゴシック" charset="0"/>
              </a:rPr>
              <a:pPr algn="ctr" defTabSz="1096664">
                <a:defRPr/>
              </a:pPr>
              <a:t>‹#›</a:t>
            </a:fld>
            <a:endParaRPr lang="en-US" sz="2300" dirty="0">
              <a:solidFill>
                <a:srgbClr val="7F7F7F"/>
              </a:solidFill>
              <a:latin typeface="Arial"/>
              <a:ea typeface="ＭＳ Ｐゴシック" charset="0"/>
              <a:cs typeface="ＭＳ Ｐゴシック" charset="0"/>
            </a:endParaRPr>
          </a:p>
        </p:txBody>
      </p:sp>
    </p:spTree>
    <p:extLst>
      <p:ext uri="{BB962C8B-B14F-4D97-AF65-F5344CB8AC3E}">
        <p14:creationId xmlns:p14="http://schemas.microsoft.com/office/powerpoint/2010/main" val="2863528004"/>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p:transition xmlns:p14="http://schemas.microsoft.com/office/powerpoint/2010/main" spd="med">
    <p:fade/>
  </p:transition>
  <p:hf hdr="0" dt="0"/>
  <p:txStyles>
    <p:titleStyle>
      <a:lvl1pPr algn="l" defTabSz="1095307" rtl="0" eaLnBrk="1" fontAlgn="base" hangingPunct="1">
        <a:lnSpc>
          <a:spcPct val="90000"/>
        </a:lnSpc>
        <a:spcBef>
          <a:spcPct val="0"/>
        </a:spcBef>
        <a:spcAft>
          <a:spcPct val="0"/>
        </a:spcAft>
        <a:defRPr lang="en-US" sz="5300" b="1" kern="1200" dirty="0">
          <a:ln w="3175">
            <a:noFill/>
          </a:ln>
          <a:solidFill>
            <a:schemeClr val="accent1"/>
          </a:solidFill>
          <a:latin typeface="+mj-lt"/>
          <a:ea typeface="ＭＳ Ｐゴシック" charset="0"/>
          <a:cs typeface="Arial" charset="0"/>
        </a:defRPr>
      </a:lvl1pPr>
      <a:lvl2pPr algn="l" defTabSz="109530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2pPr>
      <a:lvl3pPr algn="l" defTabSz="109530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3pPr>
      <a:lvl4pPr algn="l" defTabSz="109530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4pPr>
      <a:lvl5pPr algn="l" defTabSz="109530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5pPr>
      <a:lvl6pPr marL="411281" algn="l" defTabSz="109530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6pPr>
      <a:lvl7pPr marL="822533" algn="l" defTabSz="109530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7pPr>
      <a:lvl8pPr marL="1233839" algn="l" defTabSz="109530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8pPr>
      <a:lvl9pPr marL="1645104" algn="l" defTabSz="1095307" rtl="0" eaLnBrk="1" fontAlgn="base" hangingPunct="1">
        <a:lnSpc>
          <a:spcPct val="90000"/>
        </a:lnSpc>
        <a:spcBef>
          <a:spcPct val="0"/>
        </a:spcBef>
        <a:spcAft>
          <a:spcPct val="0"/>
        </a:spcAft>
        <a:defRPr sz="5300" b="1">
          <a:solidFill>
            <a:schemeClr val="accent1"/>
          </a:solidFill>
          <a:latin typeface="Arial" charset="0"/>
          <a:ea typeface="ＭＳ Ｐゴシック" charset="0"/>
        </a:defRPr>
      </a:lvl9pPr>
    </p:titleStyle>
    <p:bodyStyle>
      <a:lvl1pPr algn="l" defTabSz="1095307" rtl="0" eaLnBrk="1" fontAlgn="base" hangingPunct="1">
        <a:spcBef>
          <a:spcPts val="720"/>
        </a:spcBef>
        <a:spcAft>
          <a:spcPct val="0"/>
        </a:spcAft>
        <a:buSzPct val="90000"/>
        <a:buFont typeface="Arial" charset="0"/>
        <a:defRPr sz="2900" kern="1200">
          <a:solidFill>
            <a:srgbClr val="3E4346"/>
          </a:solidFill>
          <a:latin typeface="+mn-lt"/>
          <a:ea typeface="ＭＳ Ｐゴシック" charset="0"/>
          <a:cs typeface="ＭＳ Ｐゴシック" charset="0"/>
        </a:defRPr>
      </a:lvl1pPr>
      <a:lvl2pPr marL="277034" algn="l" defTabSz="1095307" rtl="0" eaLnBrk="1" fontAlgn="base" hangingPunct="1">
        <a:spcBef>
          <a:spcPts val="720"/>
        </a:spcBef>
        <a:spcAft>
          <a:spcPct val="0"/>
        </a:spcAft>
        <a:buSzPct val="90000"/>
        <a:buFont typeface="Arial" charset="0"/>
        <a:defRPr sz="2500" kern="1200">
          <a:solidFill>
            <a:srgbClr val="3E4346"/>
          </a:solidFill>
          <a:latin typeface="+mn-lt"/>
          <a:ea typeface="ＭＳ Ｐゴシック" charset="0"/>
          <a:cs typeface="+mn-cs"/>
        </a:defRPr>
      </a:lvl2pPr>
      <a:lvl3pPr marL="546942" algn="l" defTabSz="1095307"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3pPr>
      <a:lvl4pPr marL="755431" algn="l" defTabSz="1095307"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4pPr>
      <a:lvl5pPr marL="961094" algn="l" defTabSz="1095307" rtl="0" eaLnBrk="1" fontAlgn="base" hangingPunct="1">
        <a:spcBef>
          <a:spcPts val="720"/>
        </a:spcBef>
        <a:spcAft>
          <a:spcPct val="0"/>
        </a:spcAft>
        <a:buSzPct val="90000"/>
        <a:buFont typeface="Arial" charset="0"/>
        <a:defRPr sz="1800" kern="1200">
          <a:solidFill>
            <a:srgbClr val="3E4346"/>
          </a:solidFill>
          <a:latin typeface="+mn-lt"/>
          <a:ea typeface="ＭＳ Ｐゴシック" charset="0"/>
          <a:cs typeface="+mn-cs"/>
        </a:defRPr>
      </a:lvl5pPr>
      <a:lvl6pPr marL="3015836" indent="-274171" algn="l" defTabSz="1096664"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151" indent="-274171" algn="l" defTabSz="1096664"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498" indent="-274171" algn="l" defTabSz="1096664"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0834" indent="-274171" algn="l" defTabSz="1096664"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664" rtl="0" eaLnBrk="1" latinLnBrk="0" hangingPunct="1">
        <a:defRPr sz="2300" kern="1200">
          <a:solidFill>
            <a:schemeClr val="tx1"/>
          </a:solidFill>
          <a:latin typeface="+mn-lt"/>
          <a:ea typeface="+mn-ea"/>
          <a:cs typeface="+mn-cs"/>
        </a:defRPr>
      </a:lvl1pPr>
      <a:lvl2pPr marL="548335" algn="l" defTabSz="1096664" rtl="0" eaLnBrk="1" latinLnBrk="0" hangingPunct="1">
        <a:defRPr sz="2300" kern="1200">
          <a:solidFill>
            <a:schemeClr val="tx1"/>
          </a:solidFill>
          <a:latin typeface="+mn-lt"/>
          <a:ea typeface="+mn-ea"/>
          <a:cs typeface="+mn-cs"/>
        </a:defRPr>
      </a:lvl2pPr>
      <a:lvl3pPr marL="1096664" algn="l" defTabSz="1096664" rtl="0" eaLnBrk="1" latinLnBrk="0" hangingPunct="1">
        <a:defRPr sz="2300" kern="1200">
          <a:solidFill>
            <a:schemeClr val="tx1"/>
          </a:solidFill>
          <a:latin typeface="+mn-lt"/>
          <a:ea typeface="+mn-ea"/>
          <a:cs typeface="+mn-cs"/>
        </a:defRPr>
      </a:lvl3pPr>
      <a:lvl4pPr marL="1644998" algn="l" defTabSz="1096664" rtl="0" eaLnBrk="1" latinLnBrk="0" hangingPunct="1">
        <a:defRPr sz="2300" kern="1200">
          <a:solidFill>
            <a:schemeClr val="tx1"/>
          </a:solidFill>
          <a:latin typeface="+mn-lt"/>
          <a:ea typeface="+mn-ea"/>
          <a:cs typeface="+mn-cs"/>
        </a:defRPr>
      </a:lvl4pPr>
      <a:lvl5pPr marL="2193334" algn="l" defTabSz="1096664" rtl="0" eaLnBrk="1" latinLnBrk="0" hangingPunct="1">
        <a:defRPr sz="2300" kern="1200">
          <a:solidFill>
            <a:schemeClr val="tx1"/>
          </a:solidFill>
          <a:latin typeface="+mn-lt"/>
          <a:ea typeface="+mn-ea"/>
          <a:cs typeface="+mn-cs"/>
        </a:defRPr>
      </a:lvl5pPr>
      <a:lvl6pPr marL="2741675" algn="l" defTabSz="1096664" rtl="0" eaLnBrk="1" latinLnBrk="0" hangingPunct="1">
        <a:defRPr sz="2300" kern="1200">
          <a:solidFill>
            <a:schemeClr val="tx1"/>
          </a:solidFill>
          <a:latin typeface="+mn-lt"/>
          <a:ea typeface="+mn-ea"/>
          <a:cs typeface="+mn-cs"/>
        </a:defRPr>
      </a:lvl6pPr>
      <a:lvl7pPr marL="3289994" algn="l" defTabSz="1096664" rtl="0" eaLnBrk="1" latinLnBrk="0" hangingPunct="1">
        <a:defRPr sz="2300" kern="1200">
          <a:solidFill>
            <a:schemeClr val="tx1"/>
          </a:solidFill>
          <a:latin typeface="+mn-lt"/>
          <a:ea typeface="+mn-ea"/>
          <a:cs typeface="+mn-cs"/>
        </a:defRPr>
      </a:lvl7pPr>
      <a:lvl8pPr marL="3838334" algn="l" defTabSz="1096664" rtl="0" eaLnBrk="1" latinLnBrk="0" hangingPunct="1">
        <a:defRPr sz="2300" kern="1200">
          <a:solidFill>
            <a:schemeClr val="tx1"/>
          </a:solidFill>
          <a:latin typeface="+mn-lt"/>
          <a:ea typeface="+mn-ea"/>
          <a:cs typeface="+mn-cs"/>
        </a:defRPr>
      </a:lvl8pPr>
      <a:lvl9pPr marL="4386663" algn="l" defTabSz="1096664" rtl="0" eaLnBrk="1" latinLnBrk="0" hangingPunct="1">
        <a:defRPr sz="23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09605" y="548642"/>
            <a:ext cx="13411200" cy="664800"/>
          </a:xfrm>
          <a:prstGeom prst="rect">
            <a:avLst/>
          </a:prstGeom>
          <a:noFill/>
          <a:ln>
            <a:noFill/>
          </a:ln>
        </p:spPr>
        <p:txBody>
          <a:bodyPr lIns="109663" tIns="109663" rIns="109663" bIns="109663" anchor="t" anchorCtr="0"/>
          <a:lstStyle>
            <a:lvl1pPr marL="0" marR="0" lvl="0" indent="0" algn="l" rtl="0">
              <a:lnSpc>
                <a:spcPct val="90000"/>
              </a:lnSpc>
              <a:spcBef>
                <a:spcPts val="0"/>
              </a:spcBef>
              <a:buClr>
                <a:schemeClr val="accent2"/>
              </a:buClr>
              <a:buSzPct val="100000"/>
              <a:buFont typeface="Raleway"/>
              <a:buNone/>
              <a:defRPr sz="3000" b="0" i="0" u="none" strike="noStrike" cap="none">
                <a:solidFill>
                  <a:schemeClr val="accent2"/>
                </a:solidFill>
                <a:latin typeface="Raleway"/>
                <a:ea typeface="Raleway"/>
                <a:cs typeface="Raleway"/>
                <a:sym typeface="Raleway"/>
              </a:defRPr>
            </a:lvl1pPr>
            <a:lvl2pPr lvl="1" indent="0" rtl="0">
              <a:spcBef>
                <a:spcPts val="0"/>
              </a:spcBef>
              <a:buSzPct val="100000"/>
              <a:buFont typeface="Raleway"/>
              <a:buNone/>
              <a:defRPr sz="3000">
                <a:latin typeface="Raleway"/>
                <a:ea typeface="Raleway"/>
                <a:cs typeface="Raleway"/>
                <a:sym typeface="Raleway"/>
              </a:defRPr>
            </a:lvl2pPr>
            <a:lvl3pPr lvl="2" indent="0" rtl="0">
              <a:spcBef>
                <a:spcPts val="0"/>
              </a:spcBef>
              <a:buSzPct val="100000"/>
              <a:buFont typeface="Raleway"/>
              <a:buNone/>
              <a:defRPr sz="3000">
                <a:latin typeface="Raleway"/>
                <a:ea typeface="Raleway"/>
                <a:cs typeface="Raleway"/>
                <a:sym typeface="Raleway"/>
              </a:defRPr>
            </a:lvl3pPr>
            <a:lvl4pPr lvl="3" indent="0" rtl="0">
              <a:spcBef>
                <a:spcPts val="0"/>
              </a:spcBef>
              <a:buSzPct val="100000"/>
              <a:buFont typeface="Raleway"/>
              <a:buNone/>
              <a:defRPr sz="3000">
                <a:latin typeface="Raleway"/>
                <a:ea typeface="Raleway"/>
                <a:cs typeface="Raleway"/>
                <a:sym typeface="Raleway"/>
              </a:defRPr>
            </a:lvl4pPr>
            <a:lvl5pPr lvl="4" indent="0" rtl="0">
              <a:spcBef>
                <a:spcPts val="0"/>
              </a:spcBef>
              <a:buSzPct val="100000"/>
              <a:buFont typeface="Raleway"/>
              <a:buNone/>
              <a:defRPr sz="3000">
                <a:latin typeface="Raleway"/>
                <a:ea typeface="Raleway"/>
                <a:cs typeface="Raleway"/>
                <a:sym typeface="Raleway"/>
              </a:defRPr>
            </a:lvl5pPr>
            <a:lvl6pPr lvl="5" indent="0" rtl="0">
              <a:spcBef>
                <a:spcPts val="0"/>
              </a:spcBef>
              <a:buSzPct val="100000"/>
              <a:buFont typeface="Raleway"/>
              <a:buNone/>
              <a:defRPr sz="3000">
                <a:latin typeface="Raleway"/>
                <a:ea typeface="Raleway"/>
                <a:cs typeface="Raleway"/>
                <a:sym typeface="Raleway"/>
              </a:defRPr>
            </a:lvl6pPr>
            <a:lvl7pPr lvl="6" indent="0" rtl="0">
              <a:spcBef>
                <a:spcPts val="0"/>
              </a:spcBef>
              <a:buSzPct val="100000"/>
              <a:buFont typeface="Raleway"/>
              <a:buNone/>
              <a:defRPr sz="3000">
                <a:latin typeface="Raleway"/>
                <a:ea typeface="Raleway"/>
                <a:cs typeface="Raleway"/>
                <a:sym typeface="Raleway"/>
              </a:defRPr>
            </a:lvl7pPr>
            <a:lvl8pPr lvl="7" indent="0" rtl="0">
              <a:spcBef>
                <a:spcPts val="0"/>
              </a:spcBef>
              <a:buSzPct val="100000"/>
              <a:buFont typeface="Raleway"/>
              <a:buNone/>
              <a:defRPr sz="3000">
                <a:latin typeface="Raleway"/>
                <a:ea typeface="Raleway"/>
                <a:cs typeface="Raleway"/>
                <a:sym typeface="Raleway"/>
              </a:defRPr>
            </a:lvl8pPr>
            <a:lvl9pPr lvl="8" indent="0" rtl="0">
              <a:spcBef>
                <a:spcPts val="0"/>
              </a:spcBef>
              <a:buSzPct val="100000"/>
              <a:buFont typeface="Raleway"/>
              <a:buNone/>
              <a:defRPr sz="3000">
                <a:latin typeface="Raleway"/>
                <a:ea typeface="Raleway"/>
                <a:cs typeface="Raleway"/>
                <a:sym typeface="Raleway"/>
              </a:defRPr>
            </a:lvl9pPr>
          </a:lstStyle>
          <a:p>
            <a:endParaRPr/>
          </a:p>
        </p:txBody>
      </p:sp>
      <p:sp>
        <p:nvSpPr>
          <p:cNvPr id="7" name="Shape 7"/>
          <p:cNvSpPr txBox="1">
            <a:spLocks noGrp="1"/>
          </p:cNvSpPr>
          <p:nvPr>
            <p:ph type="body" idx="1"/>
          </p:nvPr>
        </p:nvSpPr>
        <p:spPr>
          <a:xfrm>
            <a:off x="609605" y="1657469"/>
            <a:ext cx="13411200" cy="5191200"/>
          </a:xfrm>
          <a:prstGeom prst="rect">
            <a:avLst/>
          </a:prstGeom>
          <a:noFill/>
          <a:ln>
            <a:noFill/>
          </a:ln>
        </p:spPr>
        <p:txBody>
          <a:bodyPr lIns="109663" tIns="109663" rIns="109663" bIns="109663" anchor="t" anchorCtr="0"/>
          <a:lstStyle>
            <a:lvl1pPr marL="0" marR="0" lvl="0" indent="0" algn="l" rtl="0">
              <a:lnSpc>
                <a:spcPct val="90000"/>
              </a:lnSpc>
              <a:spcBef>
                <a:spcPts val="500"/>
              </a:spcBef>
              <a:spcAft>
                <a:spcPts val="500"/>
              </a:spcAft>
              <a:buClr>
                <a:schemeClr val="accent1"/>
              </a:buClr>
              <a:buSzPct val="61111"/>
              <a:buFont typeface="Arial"/>
              <a:buNone/>
              <a:defRPr sz="1800" b="0" i="0" u="none" strike="noStrike" cap="none">
                <a:solidFill>
                  <a:schemeClr val="accent1"/>
                </a:solidFill>
                <a:latin typeface="Raleway"/>
                <a:ea typeface="Raleway"/>
                <a:cs typeface="Raleway"/>
                <a:sym typeface="Raleway"/>
              </a:defRPr>
            </a:lvl1pPr>
            <a:lvl2pPr marL="0" marR="0" lvl="1" indent="0" algn="l" rtl="0">
              <a:lnSpc>
                <a:spcPct val="90000"/>
              </a:lnSpc>
              <a:spcBef>
                <a:spcPts val="500"/>
              </a:spcBef>
              <a:spcAft>
                <a:spcPts val="500"/>
              </a:spcAft>
              <a:buClr>
                <a:schemeClr val="accent2"/>
              </a:buClr>
              <a:buSzPct val="78571"/>
              <a:buFont typeface="Arial"/>
              <a:buNone/>
              <a:defRPr sz="1400" b="0" i="0" u="none" strike="noStrike" cap="none">
                <a:solidFill>
                  <a:schemeClr val="accent2"/>
                </a:solidFill>
                <a:latin typeface="Raleway"/>
                <a:ea typeface="Raleway"/>
                <a:cs typeface="Raleway"/>
                <a:sym typeface="Raleway"/>
              </a:defRPr>
            </a:lvl2pPr>
            <a:lvl3pPr marL="127000" marR="0" lvl="2" indent="-63500" algn="l" rtl="0">
              <a:lnSpc>
                <a:spcPct val="90000"/>
              </a:lnSpc>
              <a:spcBef>
                <a:spcPts val="500"/>
              </a:spcBef>
              <a:spcAft>
                <a:spcPts val="500"/>
              </a:spcAft>
              <a:buClr>
                <a:schemeClr val="accent2"/>
              </a:buClr>
              <a:buSzPct val="91666"/>
              <a:buFont typeface="Noto Sans Symbols"/>
              <a:buChar char="▪"/>
              <a:defRPr sz="1200" b="0" i="0" u="none" strike="noStrike" cap="none">
                <a:solidFill>
                  <a:schemeClr val="accent2"/>
                </a:solidFill>
                <a:latin typeface="Raleway"/>
                <a:ea typeface="Raleway"/>
                <a:cs typeface="Raleway"/>
                <a:sym typeface="Raleway"/>
              </a:defRPr>
            </a:lvl3pPr>
            <a:lvl4pPr marL="254000" marR="0" lvl="3"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4pPr>
            <a:lvl5pPr marL="381000" marR="0" lvl="4"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5pPr>
            <a:lvl6pPr marL="1879600" marR="0" lvl="5"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6pPr>
            <a:lvl7pPr marL="2222500" marR="0" lvl="6"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7pPr>
            <a:lvl8pPr marL="2565400" marR="0" lvl="7"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8pPr>
            <a:lvl9pPr marL="2908300" marR="0" lvl="8"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1500642610"/>
      </p:ext>
    </p:extLst>
  </p:cSld>
  <p:clrMap bg1="lt1" tx1="dk1" bg2="dk2" tx2="lt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3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48640" y="274320"/>
            <a:ext cx="13441680" cy="745808"/>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548640" y="1371606"/>
            <a:ext cx="13444538" cy="5779294"/>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9" cstate="print">
            <a:extLst>
              <a:ext uri="{28A0092B-C50C-407E-A947-70E740481C1C}">
                <a14:useLocalDpi xmlns:a14="http://schemas.microsoft.com/office/drawing/2010/main"/>
              </a:ext>
            </a:extLst>
          </a:blip>
          <a:srcRect/>
          <a:stretch>
            <a:fillRect/>
          </a:stretch>
        </p:blipFill>
        <p:spPr bwMode="auto">
          <a:xfrm>
            <a:off x="13628848" y="7360928"/>
            <a:ext cx="855821" cy="935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7348063"/>
            <a:ext cx="14630400" cy="32861"/>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37210" y="7610953"/>
            <a:ext cx="4854893" cy="430052"/>
          </a:xfrm>
          <a:prstGeom prst="rect">
            <a:avLst/>
          </a:prstGeom>
        </p:spPr>
        <p:txBody>
          <a:bodyPr lIns="82283" tIns="82283" rIns="82283" bIns="82283">
            <a:normAutofit fontScale="92500" lnSpcReduction="20000"/>
          </a:bodyPr>
          <a:lstStyle/>
          <a:p>
            <a:pPr defTabSz="1096653">
              <a:defRPr/>
            </a:pPr>
            <a:r>
              <a:rPr lang="en-US" sz="2300" dirty="0">
                <a:solidFill>
                  <a:srgbClr val="7D868C"/>
                </a:solidFill>
                <a:latin typeface="Arial"/>
                <a:ea typeface="ＭＳ Ｐゴシック" charset="0"/>
                <a:cs typeface="ＭＳ Ｐゴシック" charset="0"/>
              </a:rPr>
              <a:t>©</a:t>
            </a:r>
            <a:r>
              <a:rPr lang="en-US" sz="2300" dirty="0" smtClean="0">
                <a:solidFill>
                  <a:srgbClr val="7D868C"/>
                </a:solidFill>
                <a:latin typeface="Arial"/>
                <a:ea typeface="ＭＳ Ｐゴシック" charset="0"/>
                <a:cs typeface="ＭＳ Ｐゴシック" charset="0"/>
              </a:rPr>
              <a:t>2017 </a:t>
            </a:r>
            <a:r>
              <a:rPr lang="en-US" sz="2300" dirty="0">
                <a:solidFill>
                  <a:srgbClr val="7D868C"/>
                </a:solidFill>
                <a:latin typeface="Arial"/>
                <a:ea typeface="ＭＳ Ｐゴシック" charset="0"/>
                <a:cs typeface="ＭＳ Ｐゴシック" charset="0"/>
              </a:rPr>
              <a:t>Chef Software Inc</a:t>
            </a:r>
            <a:r>
              <a:rPr lang="en-US" sz="2300" dirty="0">
                <a:solidFill>
                  <a:srgbClr val="3E4346"/>
                </a:solidFill>
                <a:latin typeface="Arial"/>
                <a:ea typeface="ＭＳ Ｐゴシック" charset="0"/>
                <a:cs typeface="ＭＳ Ｐゴシック" charset="0"/>
              </a:rPr>
              <a:t>.</a:t>
            </a:r>
          </a:p>
          <a:p>
            <a:pPr defTabSz="1096653">
              <a:defRPr/>
            </a:pPr>
            <a:endParaRPr lang="en-US" sz="2300" dirty="0">
              <a:solidFill>
                <a:srgbClr val="3E4346"/>
              </a:solidFill>
              <a:latin typeface="Arial"/>
              <a:ea typeface="ＭＳ Ｐゴシック" charset="0"/>
              <a:cs typeface="ＭＳ Ｐゴシック" charset="0"/>
            </a:endParaRPr>
          </a:p>
        </p:txBody>
      </p:sp>
      <p:sp>
        <p:nvSpPr>
          <p:cNvPr id="5" name="TextBox 4"/>
          <p:cNvSpPr txBox="1"/>
          <p:nvPr/>
        </p:nvSpPr>
        <p:spPr bwMode="white">
          <a:xfrm>
            <a:off x="6669405" y="7610956"/>
            <a:ext cx="1291590" cy="470057"/>
          </a:xfrm>
          <a:prstGeom prst="rect">
            <a:avLst/>
          </a:prstGeom>
        </p:spPr>
        <p:txBody>
          <a:bodyPr lIns="82283" tIns="82283" rIns="82283" bIns="82283">
            <a:normAutofit fontScale="92500" lnSpcReduction="10000"/>
          </a:bodyPr>
          <a:lstStyle/>
          <a:p>
            <a:pPr algn="ctr" defTabSz="1096653">
              <a:defRPr/>
            </a:pPr>
            <a:r>
              <a:rPr lang="en-US" sz="2300" dirty="0">
                <a:solidFill>
                  <a:srgbClr val="7F7F7F"/>
                </a:solidFill>
                <a:latin typeface="Arial"/>
                <a:ea typeface="ＭＳ Ｐゴシック" charset="0"/>
                <a:cs typeface="ＭＳ Ｐゴシック" charset="0"/>
              </a:rPr>
              <a:t>1-</a:t>
            </a:r>
            <a:fld id="{F0B79B2F-E1DD-4D43-95B3-EA08C411D807}" type="slidenum">
              <a:rPr lang="en-US" sz="2300">
                <a:solidFill>
                  <a:srgbClr val="7F7F7F"/>
                </a:solidFill>
                <a:latin typeface="Arial"/>
                <a:ea typeface="ＭＳ Ｐゴシック" charset="0"/>
                <a:cs typeface="ＭＳ Ｐゴシック" charset="0"/>
              </a:rPr>
              <a:pPr algn="ctr" defTabSz="1096653">
                <a:defRPr/>
              </a:pPr>
              <a:t>‹#›</a:t>
            </a:fld>
            <a:endParaRPr lang="en-US" sz="2300" dirty="0">
              <a:solidFill>
                <a:srgbClr val="7F7F7F"/>
              </a:solidFill>
              <a:latin typeface="Arial"/>
              <a:ea typeface="ＭＳ Ｐゴシック" charset="0"/>
              <a:cs typeface="ＭＳ Ｐゴシック" charset="0"/>
            </a:endParaRPr>
          </a:p>
        </p:txBody>
      </p:sp>
    </p:spTree>
    <p:extLst>
      <p:ext uri="{BB962C8B-B14F-4D97-AF65-F5344CB8AC3E}">
        <p14:creationId xmlns:p14="http://schemas.microsoft.com/office/powerpoint/2010/main" val="2900607619"/>
      </p:ext>
    </p:extLst>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 id="2147484060" r:id="rId7"/>
    <p:sldLayoutId id="2147484061" r:id="rId8"/>
    <p:sldLayoutId id="2147484062" r:id="rId9"/>
    <p:sldLayoutId id="2147484063" r:id="rId10"/>
    <p:sldLayoutId id="2147484064" r:id="rId11"/>
    <p:sldLayoutId id="2147484065" r:id="rId12"/>
    <p:sldLayoutId id="2147484066" r:id="rId13"/>
    <p:sldLayoutId id="2147484067" r:id="rId14"/>
    <p:sldLayoutId id="2147484068" r:id="rId15"/>
    <p:sldLayoutId id="2147484069" r:id="rId16"/>
    <p:sldLayoutId id="2147484070" r:id="rId17"/>
  </p:sldLayoutIdLst>
  <p:transition xmlns:p14="http://schemas.microsoft.com/office/powerpoint/2010/main" spd="med">
    <p:fade/>
  </p:transition>
  <p:hf hdr="0" dt="0"/>
  <p:txStyles>
    <p:titleStyle>
      <a:lvl1pPr algn="l" defTabSz="1095296" rtl="0" eaLnBrk="1" fontAlgn="base" hangingPunct="1">
        <a:lnSpc>
          <a:spcPct val="90000"/>
        </a:lnSpc>
        <a:spcBef>
          <a:spcPct val="0"/>
        </a:spcBef>
        <a:spcAft>
          <a:spcPct val="0"/>
        </a:spcAft>
        <a:defRPr lang="en-US" sz="5300" b="1" kern="1200" dirty="0">
          <a:ln w="3175">
            <a:noFill/>
          </a:ln>
          <a:solidFill>
            <a:schemeClr val="accent1"/>
          </a:solidFill>
          <a:latin typeface="+mj-lt"/>
          <a:ea typeface="ＭＳ Ｐゴシック" charset="0"/>
          <a:cs typeface="Arial" charset="0"/>
        </a:defRPr>
      </a:lvl1pPr>
      <a:lvl2pPr algn="l" defTabSz="109529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2pPr>
      <a:lvl3pPr algn="l" defTabSz="109529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3pPr>
      <a:lvl4pPr algn="l" defTabSz="109529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4pPr>
      <a:lvl5pPr algn="l" defTabSz="109529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5pPr>
      <a:lvl6pPr marL="411277" algn="l" defTabSz="109529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6pPr>
      <a:lvl7pPr marL="822524" algn="l" defTabSz="109529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7pPr>
      <a:lvl8pPr marL="1233827" algn="l" defTabSz="109529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8pPr>
      <a:lvl9pPr marL="1645088" algn="l" defTabSz="1095296" rtl="0" eaLnBrk="1" fontAlgn="base" hangingPunct="1">
        <a:lnSpc>
          <a:spcPct val="90000"/>
        </a:lnSpc>
        <a:spcBef>
          <a:spcPct val="0"/>
        </a:spcBef>
        <a:spcAft>
          <a:spcPct val="0"/>
        </a:spcAft>
        <a:defRPr sz="5300" b="1">
          <a:solidFill>
            <a:schemeClr val="accent1"/>
          </a:solidFill>
          <a:latin typeface="Arial" charset="0"/>
          <a:ea typeface="ＭＳ Ｐゴシック" charset="0"/>
        </a:defRPr>
      </a:lvl9pPr>
    </p:titleStyle>
    <p:bodyStyle>
      <a:lvl1pPr algn="l" defTabSz="1095296" rtl="0" eaLnBrk="1" fontAlgn="base" hangingPunct="1">
        <a:spcBef>
          <a:spcPts val="720"/>
        </a:spcBef>
        <a:spcAft>
          <a:spcPct val="0"/>
        </a:spcAft>
        <a:buSzPct val="90000"/>
        <a:buFont typeface="Arial" charset="0"/>
        <a:defRPr sz="2900" kern="1200">
          <a:solidFill>
            <a:srgbClr val="3E4346"/>
          </a:solidFill>
          <a:latin typeface="+mn-lt"/>
          <a:ea typeface="ＭＳ Ｐゴシック" charset="0"/>
          <a:cs typeface="ＭＳ Ｐゴシック" charset="0"/>
        </a:defRPr>
      </a:lvl1pPr>
      <a:lvl2pPr marL="277031" algn="l" defTabSz="1095296" rtl="0" eaLnBrk="1" fontAlgn="base" hangingPunct="1">
        <a:spcBef>
          <a:spcPts val="720"/>
        </a:spcBef>
        <a:spcAft>
          <a:spcPct val="0"/>
        </a:spcAft>
        <a:buSzPct val="90000"/>
        <a:buFont typeface="Arial" charset="0"/>
        <a:defRPr sz="2500" kern="1200">
          <a:solidFill>
            <a:srgbClr val="3E4346"/>
          </a:solidFill>
          <a:latin typeface="+mn-lt"/>
          <a:ea typeface="ＭＳ Ｐゴシック" charset="0"/>
          <a:cs typeface="+mn-cs"/>
        </a:defRPr>
      </a:lvl2pPr>
      <a:lvl3pPr marL="546936" algn="l" defTabSz="1095296"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3pPr>
      <a:lvl4pPr marL="755423" algn="l" defTabSz="1095296" rtl="0" eaLnBrk="1" fontAlgn="base" hangingPunct="1">
        <a:spcBef>
          <a:spcPts val="720"/>
        </a:spcBef>
        <a:spcAft>
          <a:spcPct val="0"/>
        </a:spcAft>
        <a:buSzPct val="90000"/>
        <a:buFont typeface="Arial" charset="0"/>
        <a:defRPr sz="2300" kern="1200">
          <a:solidFill>
            <a:srgbClr val="3E4346"/>
          </a:solidFill>
          <a:latin typeface="+mn-lt"/>
          <a:ea typeface="ＭＳ Ｐゴシック" charset="0"/>
          <a:cs typeface="+mn-cs"/>
        </a:defRPr>
      </a:lvl4pPr>
      <a:lvl5pPr marL="961085" algn="l" defTabSz="1095296" rtl="0" eaLnBrk="1" fontAlgn="base" hangingPunct="1">
        <a:spcBef>
          <a:spcPts val="720"/>
        </a:spcBef>
        <a:spcAft>
          <a:spcPct val="0"/>
        </a:spcAft>
        <a:buSzPct val="90000"/>
        <a:buFont typeface="Arial" charset="0"/>
        <a:defRPr sz="1800" kern="1200">
          <a:solidFill>
            <a:srgbClr val="3E4346"/>
          </a:solidFill>
          <a:latin typeface="+mn-lt"/>
          <a:ea typeface="ＭＳ Ｐゴシック" charset="0"/>
          <a:cs typeface="+mn-cs"/>
        </a:defRPr>
      </a:lvl5pPr>
      <a:lvl6pPr marL="3015806" indent="-274168" algn="l" defTabSz="1096653"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115" indent="-274168" algn="l" defTabSz="1096653"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2457" indent="-274168" algn="l" defTabSz="1096653"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0788" indent="-274168" algn="l" defTabSz="1096653"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653" rtl="0" eaLnBrk="1" latinLnBrk="0" hangingPunct="1">
        <a:defRPr sz="2300" kern="1200">
          <a:solidFill>
            <a:schemeClr val="tx1"/>
          </a:solidFill>
          <a:latin typeface="+mn-lt"/>
          <a:ea typeface="+mn-ea"/>
          <a:cs typeface="+mn-cs"/>
        </a:defRPr>
      </a:lvl1pPr>
      <a:lvl2pPr marL="548330" algn="l" defTabSz="1096653" rtl="0" eaLnBrk="1" latinLnBrk="0" hangingPunct="1">
        <a:defRPr sz="2300" kern="1200">
          <a:solidFill>
            <a:schemeClr val="tx1"/>
          </a:solidFill>
          <a:latin typeface="+mn-lt"/>
          <a:ea typeface="+mn-ea"/>
          <a:cs typeface="+mn-cs"/>
        </a:defRPr>
      </a:lvl2pPr>
      <a:lvl3pPr marL="1096653" algn="l" defTabSz="1096653" rtl="0" eaLnBrk="1" latinLnBrk="0" hangingPunct="1">
        <a:defRPr sz="2300" kern="1200">
          <a:solidFill>
            <a:schemeClr val="tx1"/>
          </a:solidFill>
          <a:latin typeface="+mn-lt"/>
          <a:ea typeface="+mn-ea"/>
          <a:cs typeface="+mn-cs"/>
        </a:defRPr>
      </a:lvl3pPr>
      <a:lvl4pPr marL="1644981" algn="l" defTabSz="1096653" rtl="0" eaLnBrk="1" latinLnBrk="0" hangingPunct="1">
        <a:defRPr sz="2300" kern="1200">
          <a:solidFill>
            <a:schemeClr val="tx1"/>
          </a:solidFill>
          <a:latin typeface="+mn-lt"/>
          <a:ea typeface="+mn-ea"/>
          <a:cs typeface="+mn-cs"/>
        </a:defRPr>
      </a:lvl4pPr>
      <a:lvl5pPr marL="2193312" algn="l" defTabSz="1096653" rtl="0" eaLnBrk="1" latinLnBrk="0" hangingPunct="1">
        <a:defRPr sz="2300" kern="1200">
          <a:solidFill>
            <a:schemeClr val="tx1"/>
          </a:solidFill>
          <a:latin typeface="+mn-lt"/>
          <a:ea typeface="+mn-ea"/>
          <a:cs typeface="+mn-cs"/>
        </a:defRPr>
      </a:lvl5pPr>
      <a:lvl6pPr marL="2741648" algn="l" defTabSz="1096653" rtl="0" eaLnBrk="1" latinLnBrk="0" hangingPunct="1">
        <a:defRPr sz="2300" kern="1200">
          <a:solidFill>
            <a:schemeClr val="tx1"/>
          </a:solidFill>
          <a:latin typeface="+mn-lt"/>
          <a:ea typeface="+mn-ea"/>
          <a:cs typeface="+mn-cs"/>
        </a:defRPr>
      </a:lvl6pPr>
      <a:lvl7pPr marL="3289961" algn="l" defTabSz="1096653" rtl="0" eaLnBrk="1" latinLnBrk="0" hangingPunct="1">
        <a:defRPr sz="2300" kern="1200">
          <a:solidFill>
            <a:schemeClr val="tx1"/>
          </a:solidFill>
          <a:latin typeface="+mn-lt"/>
          <a:ea typeface="+mn-ea"/>
          <a:cs typeface="+mn-cs"/>
        </a:defRPr>
      </a:lvl7pPr>
      <a:lvl8pPr marL="3838296" algn="l" defTabSz="1096653" rtl="0" eaLnBrk="1" latinLnBrk="0" hangingPunct="1">
        <a:defRPr sz="2300" kern="1200">
          <a:solidFill>
            <a:schemeClr val="tx1"/>
          </a:solidFill>
          <a:latin typeface="+mn-lt"/>
          <a:ea typeface="+mn-ea"/>
          <a:cs typeface="+mn-cs"/>
        </a:defRPr>
      </a:lvl8pPr>
      <a:lvl9pPr marL="4386619" algn="l" defTabSz="1096653"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6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9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9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9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6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7.xml"/><Relationship Id="rId4" Type="http://schemas.openxmlformats.org/officeDocument/2006/relationships/image" Target="../media/image28.png"/><Relationship Id="rId1" Type="http://schemas.microsoft.com/office/2007/relationships/media" Target="../media/media1.mp4"/><Relationship Id="rId2" Type="http://schemas.openxmlformats.org/officeDocument/2006/relationships/video" Target="../media/media1.mp4"/></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0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83.xml"/><Relationship Id="rId2" Type="http://schemas.openxmlformats.org/officeDocument/2006/relationships/notesSlide" Target="../notesSlides/notesSlide21.xml"/><Relationship Id="rId3" Type="http://schemas.openxmlformats.org/officeDocument/2006/relationships/image" Target="../media/image6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1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2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21.xml"/><Relationship Id="rId2" Type="http://schemas.openxmlformats.org/officeDocument/2006/relationships/notesSlide" Target="../notesSlides/notesSlide2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9.xml.rels><?xml version="1.0" encoding="UTF-8" standalone="yes"?>
<Relationships xmlns="http://schemas.openxmlformats.org/package/2006/relationships"><Relationship Id="rId3" Type="http://schemas.openxmlformats.org/officeDocument/2006/relationships/hyperlink" Target="http://community-slack.chef.io/" TargetMode="External"/><Relationship Id="rId4" Type="http://schemas.openxmlformats.org/officeDocument/2006/relationships/hyperlink" Target="https://discourse.chef.io/c/inspec" TargetMode="External"/><Relationship Id="rId5" Type="http://schemas.openxmlformats.org/officeDocument/2006/relationships/hyperlink" Target="https://supermarket.chef.io/tools?type=compliance_profile" TargetMode="External"/><Relationship Id="rId6" Type="http://schemas.openxmlformats.org/officeDocument/2006/relationships/hyperlink" Target="https://github.com/chef/inspec" TargetMode="External"/><Relationship Id="rId1" Type="http://schemas.openxmlformats.org/officeDocument/2006/relationships/slideLayout" Target="../slideLayouts/slideLayout226.xml"/><Relationship Id="rId2" Type="http://schemas.openxmlformats.org/officeDocument/2006/relationships/hyperlink" Target="http://inspec.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0.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1" Type="http://schemas.openxmlformats.org/officeDocument/2006/relationships/slideLayout" Target="../slideLayouts/slideLayout232.xml"/><Relationship Id="rId2" Type="http://schemas.openxmlformats.org/officeDocument/2006/relationships/notesSlide" Target="../notesSlides/notesSlide2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45.xml"/><Relationship Id="rId2" Type="http://schemas.openxmlformats.org/officeDocument/2006/relationships/notesSlide" Target="../notesSlides/notesSlide25.xml"/><Relationship Id="rId3" Type="http://schemas.openxmlformats.org/officeDocument/2006/relationships/image" Target="../media/image71.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5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5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5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58.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7.xml"/><Relationship Id="rId4" Type="http://schemas.openxmlformats.org/officeDocument/2006/relationships/image" Target="../media/image29.png"/><Relationship Id="rId1" Type="http://schemas.microsoft.com/office/2007/relationships/media" Target="../media/media2.mp4"/><Relationship Id="rId2" Type="http://schemas.openxmlformats.org/officeDocument/2006/relationships/video" Target="../media/media2.mp4"/></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7.xml"/><Relationship Id="rId4" Type="http://schemas.openxmlformats.org/officeDocument/2006/relationships/image" Target="../media/image30.png"/><Relationship Id="rId1" Type="http://schemas.microsoft.com/office/2007/relationships/media" Target="../media/media3.mp4"/><Relationship Id="rId2" Type="http://schemas.openxmlformats.org/officeDocument/2006/relationships/video" Target="../media/media3.mp4"/></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jpeg"/><Relationship Id="rId1" Type="http://schemas.openxmlformats.org/officeDocument/2006/relationships/slideLayout" Target="../slideLayouts/slideLayout34.xml"/><Relationship Id="rId2" Type="http://schemas.openxmlformats.org/officeDocument/2006/relationships/notesSlide" Target="../notesSlides/notesSlide4.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jpeg"/><Relationship Id="rId1" Type="http://schemas.openxmlformats.org/officeDocument/2006/relationships/slideLayout" Target="../slideLayouts/slideLayout34.xml"/><Relationship Id="rId2" Type="http://schemas.openxmlformats.org/officeDocument/2006/relationships/notesSlide" Target="../notesSlides/notesSlide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jpeg"/><Relationship Id="rId1" Type="http://schemas.openxmlformats.org/officeDocument/2006/relationships/slideLayout" Target="../slideLayouts/slideLayout34.xml"/><Relationship Id="rId2" Type="http://schemas.openxmlformats.org/officeDocument/2006/relationships/notesSlide" Target="../notesSlides/notesSlide7.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34.xml"/><Relationship Id="rId2" Type="http://schemas.openxmlformats.org/officeDocument/2006/relationships/notesSlide" Target="../notesSlides/notesSlide8.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1" Type="http://schemas.openxmlformats.org/officeDocument/2006/relationships/slideLayout" Target="../slideLayouts/slideLayout38.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68.xml"/><Relationship Id="rId2"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6.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image" Target="../media/image5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image" Target="../media/image5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68.xml"/><Relationship Id="rId2" Type="http://schemas.openxmlformats.org/officeDocument/2006/relationships/image" Target="../media/image5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image" Target="../media/image59.png"/></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hyperlink" Target="https://nvd.nist.gov/cvss.cfm" TargetMode="External"/><Relationship Id="rId1" Type="http://schemas.openxmlformats.org/officeDocument/2006/relationships/slideLayout" Target="../slideLayouts/slideLayout129.xml"/><Relationship Id="rId2" Type="http://schemas.openxmlformats.org/officeDocument/2006/relationships/notesSlide" Target="../notesSlides/notesSlide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2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1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18.xml"/></Relationships>
</file>

<file path=ppt/slides/_rels/slide9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1" Type="http://schemas.openxmlformats.org/officeDocument/2006/relationships/slideLayout" Target="../slideLayouts/slideLayout27.xml"/><Relationship Id="rId2" Type="http://schemas.openxmlformats.org/officeDocument/2006/relationships/notesSlide" Target="../notesSlides/notesSlide1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71.xml"/><Relationship Id="rId2" Type="http://schemas.openxmlformats.org/officeDocument/2006/relationships/notesSlide" Target="../notesSlides/notesSlide2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Compliance Automation with </a:t>
            </a:r>
            <a:r>
              <a:rPr lang="en-US" dirty="0" err="1" smtClean="0"/>
              <a:t>InSpec</a:t>
            </a:r>
            <a:endParaRPr lang="en-US" dirty="0"/>
          </a:p>
        </p:txBody>
      </p:sp>
      <p:sp>
        <p:nvSpPr>
          <p:cNvPr id="3" name="Subtitle 2"/>
          <p:cNvSpPr>
            <a:spLocks noGrp="1"/>
          </p:cNvSpPr>
          <p:nvPr>
            <p:ph type="subTitle" idx="1"/>
          </p:nvPr>
        </p:nvSpPr>
        <p:spPr/>
        <p:txBody>
          <a:bodyPr/>
          <a:lstStyle/>
          <a:p>
            <a:r>
              <a:rPr lang="en-US" dirty="0" smtClean="0"/>
              <a:t>Nathen Harvey - @</a:t>
            </a:r>
            <a:r>
              <a:rPr lang="en-US" dirty="0" err="1" smtClean="0"/>
              <a:t>nathenharvey</a:t>
            </a:r>
            <a:endParaRPr lang="en-US" dirty="0"/>
          </a:p>
        </p:txBody>
      </p:sp>
    </p:spTree>
    <p:extLst>
      <p:ext uri="{BB962C8B-B14F-4D97-AF65-F5344CB8AC3E}">
        <p14:creationId xmlns:p14="http://schemas.microsoft.com/office/powerpoint/2010/main" val="92397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Add tests</a:t>
            </a:r>
            <a:endParaRPr lang="en-US" dirty="0"/>
          </a:p>
        </p:txBody>
      </p:sp>
      <p:sp>
        <p:nvSpPr>
          <p:cNvPr id="3" name="Text Placeholder 2"/>
          <p:cNvSpPr>
            <a:spLocks noGrp="1"/>
          </p:cNvSpPr>
          <p:nvPr>
            <p:ph type="body" sz="quarter" idx="11"/>
          </p:nvPr>
        </p:nvSpPr>
        <p:spPr/>
        <p:txBody>
          <a:bodyPr>
            <a:normAutofit fontScale="85000" lnSpcReduction="20000"/>
          </a:bodyPr>
          <a:lstStyle/>
          <a:p>
            <a:r>
              <a:rPr lang="en-US" dirty="0">
                <a:solidFill>
                  <a:srgbClr val="000000"/>
                </a:solidFill>
                <a:latin typeface="Consolas"/>
                <a:cs typeface="Consolas"/>
              </a:rPr>
              <a:t>describe package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be_installed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service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be_running</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be_enabled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port</a:t>
            </a:r>
            <a:r>
              <a:rPr lang="en-US" b="1" dirty="0">
                <a:solidFill>
                  <a:srgbClr val="000000"/>
                </a:solidFill>
                <a:latin typeface="Consolas"/>
                <a:cs typeface="Consolas"/>
              </a:rPr>
              <a:t>(</a:t>
            </a:r>
            <a:r>
              <a:rPr lang="en-US" b="1" dirty="0">
                <a:solidFill>
                  <a:srgbClr val="0000CF"/>
                </a:solidFill>
                <a:latin typeface="Consolas"/>
                <a:cs typeface="Consolas"/>
              </a:rPr>
              <a:t>80</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be_listening</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p>
        </p:txBody>
      </p:sp>
      <p:sp>
        <p:nvSpPr>
          <p:cNvPr id="4" name="Media Placeholder 3"/>
          <p:cNvSpPr>
            <a:spLocks noGrp="1"/>
          </p:cNvSpPr>
          <p:nvPr>
            <p:ph type="media" sz="quarter" idx="12"/>
          </p:nvPr>
        </p:nvSpPr>
        <p:spPr/>
      </p:sp>
      <p:sp>
        <p:nvSpPr>
          <p:cNvPr id="6" name="Shape 657"/>
          <p:cNvSpPr/>
          <p:nvPr/>
        </p:nvSpPr>
        <p:spPr>
          <a:xfrm>
            <a:off x="9891089" y="1970946"/>
            <a:ext cx="2676800" cy="626667"/>
          </a:xfrm>
          <a:prstGeom prst="rect">
            <a:avLst/>
          </a:prstGeom>
          <a:solidFill>
            <a:srgbClr val="E4E6E7"/>
          </a:solidFill>
          <a:ln>
            <a:solidFill>
              <a:schemeClr val="accent1"/>
            </a:solidFill>
          </a:ln>
        </p:spPr>
        <p:txBody>
          <a:bodyPr lIns="162445" tIns="162445" rIns="162445" bIns="162445" anchor="ctr" anchorCtr="0">
            <a:noAutofit/>
          </a:bodyPr>
          <a:lstStyle/>
          <a:p>
            <a:pPr algn="ctr" defTabSz="1624829">
              <a:defRPr/>
            </a:pPr>
            <a:r>
              <a:rPr lang="en-US" sz="1800" kern="0" dirty="0">
                <a:solidFill>
                  <a:srgbClr val="000000"/>
                </a:solidFill>
                <a:latin typeface="Raleway"/>
                <a:ea typeface="Raleway"/>
                <a:cs typeface="Raleway"/>
                <a:sym typeface="Raleway"/>
              </a:rPr>
              <a:t>Add a test</a:t>
            </a:r>
          </a:p>
        </p:txBody>
      </p:sp>
      <p:sp>
        <p:nvSpPr>
          <p:cNvPr id="17" name="Shape 668"/>
          <p:cNvSpPr/>
          <p:nvPr/>
        </p:nvSpPr>
        <p:spPr>
          <a:xfrm>
            <a:off x="11116957" y="1133364"/>
            <a:ext cx="225067" cy="225067"/>
          </a:xfrm>
          <a:prstGeom prst="ellipse">
            <a:avLst/>
          </a:prstGeom>
          <a:solidFill>
            <a:srgbClr val="435464"/>
          </a:solidFill>
          <a:ln>
            <a:noFill/>
          </a:ln>
        </p:spPr>
        <p:txBody>
          <a:bodyPr lIns="162445" tIns="162445" rIns="162445" bIns="162445" anchor="ctr" anchorCtr="0">
            <a:noAutofit/>
          </a:bodyPr>
          <a:lstStyle/>
          <a:p>
            <a:pPr defTabSz="1624829">
              <a:defRPr/>
            </a:pPr>
            <a:endParaRPr sz="1800" kern="0">
              <a:solidFill>
                <a:srgbClr val="000000"/>
              </a:solidFill>
              <a:latin typeface="Arial"/>
              <a:ea typeface="Arial"/>
              <a:cs typeface="Arial"/>
              <a:sym typeface="Arial"/>
            </a:endParaRPr>
          </a:p>
        </p:txBody>
      </p:sp>
      <p:cxnSp>
        <p:nvCxnSpPr>
          <p:cNvPr id="18" name="Shape 669"/>
          <p:cNvCxnSpPr>
            <a:stCxn id="17" idx="4"/>
            <a:endCxn id="6" idx="0"/>
          </p:cNvCxnSpPr>
          <p:nvPr/>
        </p:nvCxnSpPr>
        <p:spPr>
          <a:xfrm>
            <a:off x="11229489" y="1358457"/>
            <a:ext cx="0" cy="612267"/>
          </a:xfrm>
          <a:prstGeom prst="straightConnector1">
            <a:avLst/>
          </a:prstGeom>
          <a:noFill/>
          <a:ln w="19050" cap="flat" cmpd="sng">
            <a:solidFill>
              <a:srgbClr val="435464"/>
            </a:solidFill>
            <a:prstDash val="solid"/>
            <a:round/>
            <a:headEnd type="none" w="lg" len="lg"/>
            <a:tailEnd type="triangle" w="lg" len="lg"/>
          </a:ln>
        </p:spPr>
      </p:cxnSp>
    </p:spTree>
    <p:extLst>
      <p:ext uri="{BB962C8B-B14F-4D97-AF65-F5344CB8AC3E}">
        <p14:creationId xmlns:p14="http://schemas.microsoft.com/office/powerpoint/2010/main" val="1786823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Update the Kitchen Configuration</a:t>
            </a:r>
            <a:endParaRPr lang="en-US" dirty="0"/>
          </a:p>
        </p:txBody>
      </p:sp>
      <p:sp>
        <p:nvSpPr>
          <p:cNvPr id="7" name="Content Placeholder 6"/>
          <p:cNvSpPr>
            <a:spLocks noGrp="1"/>
          </p:cNvSpPr>
          <p:nvPr>
            <p:ph sz="quarter" idx="10"/>
          </p:nvPr>
        </p:nvSpPr>
        <p:spPr/>
        <p:txBody>
          <a:bodyPr>
            <a:noAutofit/>
          </a:bodyPr>
          <a:lstStyle/>
          <a:p>
            <a:r>
              <a:rPr lang="en-US" sz="3200" dirty="0">
                <a:solidFill>
                  <a:srgbClr val="000000"/>
                </a:solidFill>
              </a:rPr>
              <a:t>platforms</a:t>
            </a:r>
            <a:r>
              <a:rPr lang="en-US" sz="3200" b="1" dirty="0">
                <a:solidFill>
                  <a:srgbClr val="000000"/>
                </a:solidFill>
              </a:rPr>
              <a:t>:</a:t>
            </a:r>
          </a:p>
          <a:p>
            <a:r>
              <a:rPr lang="mr-IN" sz="3200" dirty="0"/>
              <a:t>  </a:t>
            </a:r>
            <a:r>
              <a:rPr lang="mr-IN" sz="3200" b="1" dirty="0">
                <a:solidFill>
                  <a:srgbClr val="000000"/>
                </a:solidFill>
              </a:rPr>
              <a:t>- name: ubuntu-16.04</a:t>
            </a:r>
          </a:p>
          <a:p>
            <a:r>
              <a:rPr lang="mr-IN" sz="3200" dirty="0"/>
              <a:t>  </a:t>
            </a:r>
            <a:r>
              <a:rPr lang="mr-IN" sz="3200" b="1" dirty="0">
                <a:solidFill>
                  <a:srgbClr val="000000"/>
                </a:solidFill>
              </a:rPr>
              <a:t>- name: centos-7.2</a:t>
            </a:r>
            <a:endParaRPr lang="en-US" sz="3200" b="1" dirty="0">
              <a:solidFill>
                <a:srgbClr val="000000"/>
              </a:solidFill>
            </a:endParaRPr>
          </a:p>
          <a:p>
            <a:r>
              <a:rPr lang="en-US" sz="3200" dirty="0"/>
              <a:t> </a:t>
            </a:r>
            <a:r>
              <a:rPr lang="mr-IN" sz="3200" dirty="0"/>
              <a:t> </a:t>
            </a:r>
            <a:r>
              <a:rPr lang="mr-IN" sz="3200" b="1" dirty="0">
                <a:solidFill>
                  <a:srgbClr val="000000"/>
                </a:solidFill>
              </a:rPr>
              <a:t>- name: centos-</a:t>
            </a:r>
            <a:r>
              <a:rPr lang="en-US" sz="3200" b="1" dirty="0">
                <a:solidFill>
                  <a:srgbClr val="000000"/>
                </a:solidFill>
              </a:rPr>
              <a:t>6.8</a:t>
            </a:r>
            <a:endParaRPr lang="mr-IN" sz="3200" b="1" dirty="0">
              <a:solidFill>
                <a:srgbClr val="000000"/>
              </a:solidFill>
            </a:endParaRPr>
          </a:p>
        </p:txBody>
      </p:sp>
      <p:sp>
        <p:nvSpPr>
          <p:cNvPr id="8" name="Text Placeholder 7"/>
          <p:cNvSpPr>
            <a:spLocks noGrp="1"/>
          </p:cNvSpPr>
          <p:nvPr>
            <p:ph type="body" sz="quarter" idx="11"/>
          </p:nvPr>
        </p:nvSpPr>
        <p:spPr/>
        <p:txBody>
          <a:bodyPr/>
          <a:lstStyle/>
          <a:p>
            <a:r>
              <a:rPr lang="en-US" dirty="0" smtClean="0"/>
              <a:t>~/cookbooks/apache/.</a:t>
            </a:r>
            <a:r>
              <a:rPr lang="en-US" dirty="0" err="1" smtClean="0"/>
              <a:t>kitchen.yml</a:t>
            </a:r>
            <a:endParaRPr lang="en-US" dirty="0"/>
          </a:p>
        </p:txBody>
      </p:sp>
      <p:sp>
        <p:nvSpPr>
          <p:cNvPr id="9" name="Text Placeholder 8"/>
          <p:cNvSpPr>
            <a:spLocks noGrp="1"/>
          </p:cNvSpPr>
          <p:nvPr>
            <p:ph type="body" sz="quarter" idx="12"/>
          </p:nvPr>
        </p:nvSpPr>
        <p:spPr>
          <a:xfrm>
            <a:off x="998554" y="2565942"/>
            <a:ext cx="12963847" cy="1037897"/>
          </a:xfrm>
        </p:spPr>
        <p:txBody>
          <a:bodyPr/>
          <a:lstStyle/>
          <a:p>
            <a:endParaRPr lang="en-US" dirty="0"/>
          </a:p>
        </p:txBody>
      </p:sp>
      <p:sp>
        <p:nvSpPr>
          <p:cNvPr id="11" name="Text Placeholder 9"/>
          <p:cNvSpPr>
            <a:spLocks noGrp="1"/>
          </p:cNvSpPr>
          <p:nvPr>
            <p:ph type="body" sz="quarter" idx="13"/>
          </p:nvPr>
        </p:nvSpPr>
        <p:spPr>
          <a:xfrm>
            <a:off x="1021539" y="3786318"/>
            <a:ext cx="12963847" cy="476427"/>
          </a:xfrm>
        </p:spPr>
        <p:txBody>
          <a:bodyPr/>
          <a:lstStyle/>
          <a:p>
            <a:endParaRPr lang="en-US" dirty="0"/>
          </a:p>
        </p:txBody>
      </p:sp>
    </p:spTree>
    <p:extLst>
      <p:ext uri="{BB962C8B-B14F-4D97-AF65-F5344CB8AC3E}">
        <p14:creationId xmlns:p14="http://schemas.microsoft.com/office/powerpoint/2010/main" val="4887247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a:t>
            </a:r>
            <a:r>
              <a:rPr lang="en-US" dirty="0" err="1" smtClean="0"/>
              <a:t>kitchen.yml</a:t>
            </a:r>
            <a:endParaRPr lang="en-US" dirty="0"/>
          </a:p>
        </p:txBody>
      </p:sp>
      <p:sp>
        <p:nvSpPr>
          <p:cNvPr id="3" name="Content Placeholder 2"/>
          <p:cNvSpPr>
            <a:spLocks noGrp="1"/>
          </p:cNvSpPr>
          <p:nvPr>
            <p:ph sz="quarter" idx="10"/>
          </p:nvPr>
        </p:nvSpPr>
        <p:spPr/>
        <p:txBody>
          <a:bodyPr>
            <a:normAutofit/>
          </a:bodyPr>
          <a:lstStyle/>
          <a:p>
            <a:r>
              <a:rPr lang="mr-IN" sz="800" dirty="0">
                <a:solidFill>
                  <a:srgbClr val="000000"/>
                </a:solidFill>
              </a:rPr>
              <a:t>---</a:t>
            </a:r>
          </a:p>
          <a:p>
            <a:r>
              <a:rPr lang="en-US" sz="800" dirty="0">
                <a:solidFill>
                  <a:srgbClr val="000000"/>
                </a:solidFill>
              </a:rPr>
              <a:t>driver</a:t>
            </a:r>
            <a:r>
              <a:rPr lang="en-US" sz="800" b="1" dirty="0">
                <a:solidFill>
                  <a:srgbClr val="000000"/>
                </a:solidFill>
              </a:rPr>
              <a:t>:</a:t>
            </a:r>
          </a:p>
          <a:p>
            <a:r>
              <a:rPr lang="en-US" sz="800" dirty="0"/>
              <a:t>  </a:t>
            </a:r>
            <a:r>
              <a:rPr lang="en-US" sz="800" dirty="0">
                <a:solidFill>
                  <a:srgbClr val="000000"/>
                </a:solidFill>
              </a:rPr>
              <a:t>name</a:t>
            </a:r>
            <a:r>
              <a:rPr lang="en-US" sz="800" b="1" dirty="0">
                <a:solidFill>
                  <a:srgbClr val="000000"/>
                </a:solidFill>
              </a:rPr>
              <a:t>: </a:t>
            </a:r>
            <a:r>
              <a:rPr lang="en-US" sz="800" b="1" dirty="0" err="1">
                <a:solidFill>
                  <a:srgbClr val="000000"/>
                </a:solidFill>
              </a:rPr>
              <a:t>docker</a:t>
            </a:r>
            <a:endParaRPr lang="en-US" sz="800" b="1" dirty="0">
              <a:solidFill>
                <a:srgbClr val="000000"/>
              </a:solidFill>
            </a:endParaRPr>
          </a:p>
          <a:p>
            <a:endParaRPr lang="en-US" sz="800" dirty="0"/>
          </a:p>
          <a:p>
            <a:r>
              <a:rPr lang="en-US" sz="800" dirty="0" err="1">
                <a:solidFill>
                  <a:srgbClr val="000000"/>
                </a:solidFill>
              </a:rPr>
              <a:t>provisioner</a:t>
            </a:r>
            <a:r>
              <a:rPr lang="en-US" sz="800" b="1" dirty="0">
                <a:solidFill>
                  <a:srgbClr val="000000"/>
                </a:solidFill>
              </a:rPr>
              <a:t>:</a:t>
            </a:r>
          </a:p>
          <a:p>
            <a:r>
              <a:rPr lang="en-US" sz="800" dirty="0"/>
              <a:t>  </a:t>
            </a:r>
            <a:r>
              <a:rPr lang="en-US" sz="800" dirty="0">
                <a:solidFill>
                  <a:srgbClr val="000000"/>
                </a:solidFill>
              </a:rPr>
              <a:t>name</a:t>
            </a:r>
            <a:r>
              <a:rPr lang="en-US" sz="800" b="1" dirty="0">
                <a:solidFill>
                  <a:srgbClr val="000000"/>
                </a:solidFill>
              </a:rPr>
              <a:t>: </a:t>
            </a:r>
            <a:r>
              <a:rPr lang="en-US" sz="800" b="1" dirty="0" err="1">
                <a:solidFill>
                  <a:srgbClr val="000000"/>
                </a:solidFill>
              </a:rPr>
              <a:t>chef_zero</a:t>
            </a:r>
            <a:endParaRPr lang="en-US" sz="800" b="1" dirty="0">
              <a:solidFill>
                <a:srgbClr val="000000"/>
              </a:solidFill>
            </a:endParaRPr>
          </a:p>
          <a:p>
            <a:r>
              <a:rPr lang="en-US" sz="800" dirty="0"/>
              <a:t>  </a:t>
            </a:r>
            <a:r>
              <a:rPr lang="en-US" sz="800" i="1" dirty="0">
                <a:solidFill>
                  <a:srgbClr val="8F5902"/>
                </a:solidFill>
              </a:rPr>
              <a:t># You may wish to disable always updating cookbooks in CI or other testing environments.</a:t>
            </a:r>
          </a:p>
          <a:p>
            <a:r>
              <a:rPr lang="en-US" sz="800" dirty="0"/>
              <a:t>  </a:t>
            </a:r>
            <a:r>
              <a:rPr lang="en-US" sz="800" i="1" dirty="0">
                <a:solidFill>
                  <a:srgbClr val="8F5902"/>
                </a:solidFill>
              </a:rPr>
              <a:t># For example:</a:t>
            </a:r>
          </a:p>
          <a:p>
            <a:r>
              <a:rPr lang="en-US" sz="800" dirty="0"/>
              <a:t>  </a:t>
            </a:r>
            <a:r>
              <a:rPr lang="en-US" sz="800" i="1" dirty="0">
                <a:solidFill>
                  <a:srgbClr val="8F5902"/>
                </a:solidFill>
              </a:rPr>
              <a:t>#   </a:t>
            </a:r>
            <a:r>
              <a:rPr lang="en-US" sz="800" i="1" dirty="0" err="1">
                <a:solidFill>
                  <a:srgbClr val="8F5902"/>
                </a:solidFill>
              </a:rPr>
              <a:t>always_update_cookbooks</a:t>
            </a:r>
            <a:r>
              <a:rPr lang="en-US" sz="800" i="1" dirty="0">
                <a:solidFill>
                  <a:srgbClr val="8F5902"/>
                </a:solidFill>
              </a:rPr>
              <a:t>: &lt;%= !ENV['CI'] %&gt;</a:t>
            </a:r>
          </a:p>
          <a:p>
            <a:r>
              <a:rPr lang="en-US" sz="800" dirty="0"/>
              <a:t>  </a:t>
            </a:r>
            <a:r>
              <a:rPr lang="en-US" sz="800" dirty="0" err="1">
                <a:solidFill>
                  <a:srgbClr val="000000"/>
                </a:solidFill>
              </a:rPr>
              <a:t>always_update_cookbooks</a:t>
            </a:r>
            <a:r>
              <a:rPr lang="en-US" sz="800" b="1" dirty="0">
                <a:solidFill>
                  <a:srgbClr val="000000"/>
                </a:solidFill>
              </a:rPr>
              <a:t>: true</a:t>
            </a:r>
          </a:p>
          <a:p>
            <a:endParaRPr lang="en-US" sz="800" dirty="0"/>
          </a:p>
          <a:p>
            <a:r>
              <a:rPr lang="en-US" sz="800" dirty="0">
                <a:solidFill>
                  <a:srgbClr val="000000"/>
                </a:solidFill>
              </a:rPr>
              <a:t>verifier</a:t>
            </a:r>
            <a:r>
              <a:rPr lang="en-US" sz="800" b="1" dirty="0">
                <a:solidFill>
                  <a:srgbClr val="000000"/>
                </a:solidFill>
              </a:rPr>
              <a:t>:</a:t>
            </a:r>
          </a:p>
          <a:p>
            <a:r>
              <a:rPr lang="en-US" sz="800" dirty="0"/>
              <a:t>  </a:t>
            </a:r>
            <a:r>
              <a:rPr lang="en-US" sz="800" dirty="0">
                <a:solidFill>
                  <a:srgbClr val="000000"/>
                </a:solidFill>
              </a:rPr>
              <a:t>name</a:t>
            </a:r>
            <a:r>
              <a:rPr lang="en-US" sz="800" b="1" dirty="0">
                <a:solidFill>
                  <a:srgbClr val="000000"/>
                </a:solidFill>
              </a:rPr>
              <a:t>: </a:t>
            </a:r>
            <a:r>
              <a:rPr lang="en-US" sz="800" b="1" dirty="0" err="1">
                <a:solidFill>
                  <a:srgbClr val="000000"/>
                </a:solidFill>
              </a:rPr>
              <a:t>inspec</a:t>
            </a:r>
            <a:endParaRPr lang="en-US" sz="800" b="1" dirty="0">
              <a:solidFill>
                <a:srgbClr val="000000"/>
              </a:solidFill>
            </a:endParaRPr>
          </a:p>
          <a:p>
            <a:endParaRPr lang="en-US" sz="800" dirty="0"/>
          </a:p>
          <a:p>
            <a:r>
              <a:rPr lang="en-US" sz="800" dirty="0">
                <a:solidFill>
                  <a:srgbClr val="000000"/>
                </a:solidFill>
              </a:rPr>
              <a:t>platforms</a:t>
            </a:r>
            <a:r>
              <a:rPr lang="en-US" sz="800" b="1" dirty="0">
                <a:solidFill>
                  <a:srgbClr val="000000"/>
                </a:solidFill>
              </a:rPr>
              <a:t>:</a:t>
            </a:r>
          </a:p>
          <a:p>
            <a:r>
              <a:rPr lang="mr-IN" sz="800" dirty="0"/>
              <a:t>  </a:t>
            </a:r>
            <a:r>
              <a:rPr lang="mr-IN" sz="800" b="1" dirty="0">
                <a:solidFill>
                  <a:srgbClr val="000000"/>
                </a:solidFill>
              </a:rPr>
              <a:t>- name: centos-</a:t>
            </a:r>
            <a:r>
              <a:rPr lang="en-US" sz="800" b="1" dirty="0">
                <a:solidFill>
                  <a:srgbClr val="000000"/>
                </a:solidFill>
              </a:rPr>
              <a:t>6.8</a:t>
            </a:r>
            <a:endParaRPr lang="mr-IN" sz="800" b="1" dirty="0">
              <a:solidFill>
                <a:srgbClr val="000000"/>
              </a:solidFill>
            </a:endParaRPr>
          </a:p>
          <a:p>
            <a:endParaRPr lang="mr-IN" sz="800" dirty="0"/>
          </a:p>
          <a:p>
            <a:r>
              <a:rPr lang="en-US" sz="800" dirty="0">
                <a:solidFill>
                  <a:srgbClr val="000000"/>
                </a:solidFill>
              </a:rPr>
              <a:t>suites</a:t>
            </a:r>
            <a:r>
              <a:rPr lang="en-US" sz="800" b="1" dirty="0">
                <a:solidFill>
                  <a:srgbClr val="000000"/>
                </a:solidFill>
              </a:rPr>
              <a:t>:</a:t>
            </a:r>
          </a:p>
          <a:p>
            <a:r>
              <a:rPr lang="en-US" sz="800" dirty="0"/>
              <a:t>  </a:t>
            </a:r>
            <a:r>
              <a:rPr lang="en-US" sz="800" b="1" dirty="0">
                <a:solidFill>
                  <a:srgbClr val="000000"/>
                </a:solidFill>
              </a:rPr>
              <a:t>- name: default</a:t>
            </a:r>
          </a:p>
          <a:p>
            <a:r>
              <a:rPr lang="mr-IN" sz="800" dirty="0"/>
              <a:t>    </a:t>
            </a:r>
            <a:r>
              <a:rPr lang="mr-IN" sz="800" dirty="0">
                <a:solidFill>
                  <a:srgbClr val="000000"/>
                </a:solidFill>
              </a:rPr>
              <a:t>run_list</a:t>
            </a:r>
            <a:r>
              <a:rPr lang="mr-IN" sz="800" b="1" dirty="0">
                <a:solidFill>
                  <a:srgbClr val="000000"/>
                </a:solidFill>
              </a:rPr>
              <a:t>:</a:t>
            </a:r>
          </a:p>
          <a:p>
            <a:r>
              <a:rPr lang="en-US" sz="800" dirty="0"/>
              <a:t>      </a:t>
            </a:r>
            <a:r>
              <a:rPr lang="en-US" sz="800" b="1" dirty="0">
                <a:solidFill>
                  <a:srgbClr val="000000"/>
                </a:solidFill>
              </a:rPr>
              <a:t>- recipe[apache::default]</a:t>
            </a:r>
          </a:p>
          <a:p>
            <a:r>
              <a:rPr lang="en-US" sz="800" dirty="0"/>
              <a:t>    </a:t>
            </a:r>
            <a:r>
              <a:rPr lang="en-US" sz="800" dirty="0">
                <a:solidFill>
                  <a:srgbClr val="000000"/>
                </a:solidFill>
              </a:rPr>
              <a:t>verifier</a:t>
            </a:r>
            <a:r>
              <a:rPr lang="en-US" sz="800" b="1" dirty="0">
                <a:solidFill>
                  <a:srgbClr val="000000"/>
                </a:solidFill>
              </a:rPr>
              <a:t>:</a:t>
            </a:r>
          </a:p>
          <a:p>
            <a:r>
              <a:rPr lang="en-US" sz="800" dirty="0"/>
              <a:t>      </a:t>
            </a:r>
            <a:r>
              <a:rPr lang="en-US" sz="800" dirty="0" err="1">
                <a:solidFill>
                  <a:srgbClr val="000000"/>
                </a:solidFill>
              </a:rPr>
              <a:t>inspec_tests</a:t>
            </a:r>
            <a:r>
              <a:rPr lang="en-US" sz="800" b="1" dirty="0">
                <a:solidFill>
                  <a:srgbClr val="000000"/>
                </a:solidFill>
              </a:rPr>
              <a:t>:</a:t>
            </a:r>
          </a:p>
          <a:p>
            <a:r>
              <a:rPr lang="en-US" sz="800" dirty="0"/>
              <a:t>        </a:t>
            </a:r>
            <a:r>
              <a:rPr lang="en-US" sz="800" b="1" dirty="0">
                <a:solidFill>
                  <a:srgbClr val="000000"/>
                </a:solidFill>
              </a:rPr>
              <a:t>- test/smoke/default</a:t>
            </a:r>
          </a:p>
          <a:p>
            <a:r>
              <a:rPr lang="en-US" sz="800" dirty="0"/>
              <a:t>    </a:t>
            </a:r>
            <a:r>
              <a:rPr lang="en-US" sz="800" dirty="0">
                <a:solidFill>
                  <a:srgbClr val="000000"/>
                </a:solidFill>
              </a:rPr>
              <a:t>attributes</a:t>
            </a:r>
            <a:r>
              <a:rPr lang="en-US" sz="800" b="1" dirty="0">
                <a:solidFill>
                  <a:srgbClr val="000000"/>
                </a:solidFill>
              </a:rPr>
              <a:t>:</a:t>
            </a:r>
          </a:p>
        </p:txBody>
      </p:sp>
      <p:sp>
        <p:nvSpPr>
          <p:cNvPr id="4" name="Text Placeholder 3"/>
          <p:cNvSpPr>
            <a:spLocks noGrp="1"/>
          </p:cNvSpPr>
          <p:nvPr>
            <p:ph type="body" sz="quarter" idx="11"/>
          </p:nvPr>
        </p:nvSpPr>
        <p:spPr/>
        <p:txBody>
          <a:bodyPr/>
          <a:lstStyle/>
          <a:p>
            <a:r>
              <a:rPr lang="en-US" dirty="0" smtClean="0"/>
              <a:t>~/cookbooks/apache/.</a:t>
            </a:r>
            <a:r>
              <a:rPr lang="en-US" dirty="0" err="1" smtClean="0"/>
              <a:t>kitchen.yml</a:t>
            </a:r>
            <a:endParaRPr lang="en-US" dirty="0"/>
          </a:p>
        </p:txBody>
      </p:sp>
    </p:spTree>
    <p:extLst>
      <p:ext uri="{BB962C8B-B14F-4D97-AF65-F5344CB8AC3E}">
        <p14:creationId xmlns:p14="http://schemas.microsoft.com/office/powerpoint/2010/main" val="6341458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lstStyle/>
          <a:p>
            <a:r>
              <a:rPr lang="en-US" sz="1900" dirty="0"/>
              <a:t>Instance           Driver  </a:t>
            </a:r>
            <a:r>
              <a:rPr lang="en-US" sz="1900" dirty="0" err="1"/>
              <a:t>Provisioner</a:t>
            </a:r>
            <a:r>
              <a:rPr lang="en-US" sz="1900" dirty="0"/>
              <a:t>  Verifier  Transport  Last Action    Last Error                                         </a:t>
            </a:r>
          </a:p>
          <a:p>
            <a:r>
              <a:rPr lang="en-US" sz="1900" dirty="0"/>
              <a:t>default-centos-68  </a:t>
            </a:r>
            <a:r>
              <a:rPr lang="en-US" sz="1900" dirty="0" err="1"/>
              <a:t>Docker</a:t>
            </a:r>
            <a:r>
              <a:rPr lang="en-US" sz="1900" dirty="0"/>
              <a:t>  </a:t>
            </a:r>
            <a:r>
              <a:rPr lang="en-US" sz="1900" dirty="0" err="1"/>
              <a:t>ChefZero</a:t>
            </a:r>
            <a:r>
              <a:rPr lang="en-US" sz="1900" dirty="0"/>
              <a:t>     </a:t>
            </a:r>
            <a:r>
              <a:rPr lang="en-US" sz="1900" dirty="0" err="1"/>
              <a:t>Inspec</a:t>
            </a:r>
            <a:r>
              <a:rPr lang="en-US" sz="1900" dirty="0"/>
              <a:t>    </a:t>
            </a:r>
            <a:r>
              <a:rPr lang="en-US" sz="1900" dirty="0" err="1"/>
              <a:t>Ssh</a:t>
            </a:r>
            <a:r>
              <a:rPr lang="en-US" sz="1900" dirty="0"/>
              <a:t>        &lt;Not Created&gt;  &lt;None&gt; </a:t>
            </a:r>
          </a:p>
        </p:txBody>
      </p:sp>
      <p:sp>
        <p:nvSpPr>
          <p:cNvPr id="9" name="Text Placeholder 8"/>
          <p:cNvSpPr>
            <a:spLocks noGrp="1"/>
          </p:cNvSpPr>
          <p:nvPr>
            <p:ph type="body" sz="quarter" idx="11"/>
          </p:nvPr>
        </p:nvSpPr>
        <p:spPr/>
        <p:txBody>
          <a:bodyPr/>
          <a:lstStyle/>
          <a:p>
            <a:r>
              <a:rPr lang="en-US" dirty="0" smtClean="0"/>
              <a:t>$ kitchen list</a:t>
            </a:r>
            <a:endParaRPr lang="en-US" dirty="0"/>
          </a:p>
        </p:txBody>
      </p:sp>
      <p:sp>
        <p:nvSpPr>
          <p:cNvPr id="7" name="Title 6"/>
          <p:cNvSpPr>
            <a:spLocks noGrp="1"/>
          </p:cNvSpPr>
          <p:nvPr>
            <p:ph type="title"/>
          </p:nvPr>
        </p:nvSpPr>
        <p:spPr/>
        <p:txBody>
          <a:bodyPr/>
          <a:lstStyle/>
          <a:p>
            <a:r>
              <a:rPr lang="en-US" dirty="0" smtClean="0"/>
              <a:t>List Kitchen Instances</a:t>
            </a:r>
            <a:endParaRPr lang="en-US" dirty="0"/>
          </a:p>
        </p:txBody>
      </p:sp>
    </p:spTree>
    <p:extLst>
      <p:ext uri="{BB962C8B-B14F-4D97-AF65-F5344CB8AC3E}">
        <p14:creationId xmlns:p14="http://schemas.microsoft.com/office/powerpoint/2010/main" val="10573387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normAutofit fontScale="55000" lnSpcReduction="20000"/>
          </a:bodyPr>
          <a:lstStyle/>
          <a:p>
            <a:r>
              <a:rPr lang="mr-IN" sz="1900" dirty="0"/>
              <a:t>Chef Delivery                                                                                                                  </a:t>
            </a:r>
          </a:p>
          <a:p>
            <a:r>
              <a:rPr lang="mr-IN" sz="1900" dirty="0"/>
              <a:t>Running Smoke Phase                                                                                                            </a:t>
            </a:r>
          </a:p>
          <a:p>
            <a:r>
              <a:rPr lang="mr-IN" sz="1900" dirty="0"/>
              <a:t>-----&gt; Starting Kitchen (v1.14.2)                                                                                              </a:t>
            </a:r>
          </a:p>
          <a:p>
            <a:r>
              <a:rPr lang="mr-IN" sz="1900" dirty="0"/>
              <a:t>-----&gt; Creating &lt;default-centos-</a:t>
            </a:r>
            <a:r>
              <a:rPr lang="is-IS" sz="1900" dirty="0"/>
              <a:t>68</a:t>
            </a:r>
            <a:r>
              <a:rPr lang="mr-IN" sz="1900" dirty="0"/>
              <a:t>&gt;...                                                                                         </a:t>
            </a:r>
          </a:p>
          <a:p>
            <a:r>
              <a:rPr lang="mr-IN" sz="1900" dirty="0"/>
              <a:t>       Sending build context to Docker daemon 193.5 kB                                                                         </a:t>
            </a:r>
          </a:p>
          <a:p>
            <a:r>
              <a:rPr lang="mr-IN" sz="1900" dirty="0"/>
              <a:t>       Step 1 : FROM centos:centos7                                                                                            </a:t>
            </a:r>
          </a:p>
          <a:p>
            <a:r>
              <a:rPr lang="mr-IN" sz="1900" dirty="0"/>
              <a:t> </a:t>
            </a:r>
            <a:r>
              <a:rPr lang="en-US" sz="1900" dirty="0"/>
              <a:t>...</a:t>
            </a:r>
          </a:p>
          <a:p>
            <a:r>
              <a:rPr lang="mr-IN" sz="1900" dirty="0"/>
              <a:t>-----&gt; Verifying &lt;default-centos-</a:t>
            </a:r>
            <a:r>
              <a:rPr lang="is-IS" sz="1900" dirty="0"/>
              <a:t>68</a:t>
            </a:r>
            <a:r>
              <a:rPr lang="mr-IN" sz="1900" dirty="0"/>
              <a:t>&gt;...                                                                                        </a:t>
            </a:r>
          </a:p>
          <a:p>
            <a:r>
              <a:rPr lang="mr-IN" sz="1900" dirty="0"/>
              <a:t>       Loaded                                                                                                                  </a:t>
            </a:r>
          </a:p>
          <a:p>
            <a:r>
              <a:rPr lang="mr-IN" sz="1900" dirty="0"/>
              <a:t>                                                                                                                               </a:t>
            </a:r>
          </a:p>
          <a:p>
            <a:r>
              <a:rPr lang="mr-IN" sz="1900" dirty="0"/>
              <a:t>Target:  ssh://kitchen@localhost:32768                                                                                         </a:t>
            </a:r>
          </a:p>
          <a:p>
            <a:r>
              <a:rPr lang="mr-IN" sz="1900" dirty="0"/>
              <a:t>                                                                                                                               </a:t>
            </a:r>
          </a:p>
          <a:p>
            <a:r>
              <a:rPr lang="mr-IN" sz="1900" dirty="0"/>
              <a:t>                                                                                                                               </a:t>
            </a:r>
          </a:p>
          <a:p>
            <a:r>
              <a:rPr lang="mr-IN" sz="1900" dirty="0"/>
              <a:t>  User root                                                                                                                    </a:t>
            </a:r>
          </a:p>
          <a:p>
            <a:r>
              <a:rPr lang="mr-IN" sz="1900" dirty="0"/>
              <a:t>     ✔  should exist                                                                                                           </a:t>
            </a:r>
          </a:p>
          <a:p>
            <a:r>
              <a:rPr lang="mr-IN" sz="1900" dirty="0"/>
              <a:t>     ↺  This is an example test, replace with your own test.                                                                   </a:t>
            </a:r>
          </a:p>
          <a:p>
            <a:r>
              <a:rPr lang="mr-IN" sz="1900" dirty="0"/>
              <a:t>  Port 80                                                                                                                      </a:t>
            </a:r>
          </a:p>
          <a:p>
            <a:r>
              <a:rPr lang="mr-IN" sz="1900" dirty="0"/>
              <a:t>     ✔  should not be listening                                                                                                </a:t>
            </a:r>
          </a:p>
          <a:p>
            <a:r>
              <a:rPr lang="mr-IN" sz="1900" dirty="0"/>
              <a:t>     ↺  This is an example test, replace with your own test.                                                                   </a:t>
            </a:r>
          </a:p>
          <a:p>
            <a:r>
              <a:rPr lang="mr-IN" sz="1900" dirty="0"/>
              <a:t>                                                                                                                               </a:t>
            </a:r>
          </a:p>
          <a:p>
            <a:r>
              <a:rPr lang="mr-IN" sz="1900" dirty="0"/>
              <a:t>Test Summary: 2 successful, 0 failures, 2 skipped                                                                              </a:t>
            </a:r>
          </a:p>
          <a:p>
            <a:r>
              <a:rPr lang="mr-IN" sz="1900" dirty="0"/>
              <a:t>       Finished verifying &lt;default-centos-</a:t>
            </a:r>
            <a:r>
              <a:rPr lang="is-IS" sz="1900" dirty="0"/>
              <a:t>68</a:t>
            </a:r>
            <a:r>
              <a:rPr lang="mr-IN" sz="1900" dirty="0"/>
              <a:t>&gt; (0m0.45s).                                                                       </a:t>
            </a:r>
          </a:p>
          <a:p>
            <a:r>
              <a:rPr lang="mr-IN" sz="1900" dirty="0"/>
              <a:t>-----&gt; Kitchen is finished. (1m4.44s) </a:t>
            </a:r>
            <a:endParaRPr lang="en-US" sz="1900" dirty="0"/>
          </a:p>
        </p:txBody>
      </p:sp>
      <p:sp>
        <p:nvSpPr>
          <p:cNvPr id="9" name="Text Placeholder 8"/>
          <p:cNvSpPr>
            <a:spLocks noGrp="1"/>
          </p:cNvSpPr>
          <p:nvPr>
            <p:ph type="body" sz="quarter" idx="11"/>
          </p:nvPr>
        </p:nvSpPr>
        <p:spPr/>
        <p:txBody>
          <a:bodyPr/>
          <a:lstStyle/>
          <a:p>
            <a:r>
              <a:rPr lang="en-US" dirty="0"/>
              <a:t>$ delivery local </a:t>
            </a:r>
            <a:r>
              <a:rPr lang="en-US" dirty="0" smtClean="0"/>
              <a:t>smoke</a:t>
            </a:r>
            <a:endParaRPr lang="en-US" dirty="0"/>
          </a:p>
        </p:txBody>
      </p:sp>
      <p:sp>
        <p:nvSpPr>
          <p:cNvPr id="7" name="Title 6"/>
          <p:cNvSpPr>
            <a:spLocks noGrp="1"/>
          </p:cNvSpPr>
          <p:nvPr>
            <p:ph type="title"/>
          </p:nvPr>
        </p:nvSpPr>
        <p:spPr/>
        <p:txBody>
          <a:bodyPr/>
          <a:lstStyle/>
          <a:p>
            <a:r>
              <a:rPr lang="en-US" dirty="0" smtClean="0"/>
              <a:t>Run the integration tests</a:t>
            </a:r>
            <a:endParaRPr lang="en-US" dirty="0"/>
          </a:p>
        </p:txBody>
      </p:sp>
    </p:spTree>
    <p:extLst>
      <p:ext uri="{BB962C8B-B14F-4D97-AF65-F5344CB8AC3E}">
        <p14:creationId xmlns:p14="http://schemas.microsoft.com/office/powerpoint/2010/main" val="23077421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Add tests</a:t>
            </a:r>
            <a:endParaRPr lang="en-US" dirty="0"/>
          </a:p>
        </p:txBody>
      </p:sp>
      <p:sp>
        <p:nvSpPr>
          <p:cNvPr id="3" name="Text Placeholder 2"/>
          <p:cNvSpPr>
            <a:spLocks noGrp="1"/>
          </p:cNvSpPr>
          <p:nvPr>
            <p:ph type="body" sz="quarter" idx="11"/>
          </p:nvPr>
        </p:nvSpPr>
        <p:spPr/>
        <p:txBody>
          <a:bodyPr>
            <a:normAutofit fontScale="85000" lnSpcReduction="20000"/>
          </a:bodyPr>
          <a:lstStyle/>
          <a:p>
            <a:r>
              <a:rPr lang="en-US" dirty="0">
                <a:solidFill>
                  <a:srgbClr val="000000"/>
                </a:solidFill>
                <a:latin typeface="Consolas"/>
                <a:cs typeface="Consolas"/>
              </a:rPr>
              <a:t>describe package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be_installed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service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be_running</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be_enabled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port</a:t>
            </a:r>
            <a:r>
              <a:rPr lang="en-US" b="1" dirty="0">
                <a:solidFill>
                  <a:srgbClr val="000000"/>
                </a:solidFill>
                <a:latin typeface="Consolas"/>
                <a:cs typeface="Consolas"/>
              </a:rPr>
              <a:t>(</a:t>
            </a:r>
            <a:r>
              <a:rPr lang="en-US" b="1" dirty="0">
                <a:solidFill>
                  <a:srgbClr val="0000CF"/>
                </a:solidFill>
                <a:latin typeface="Consolas"/>
                <a:cs typeface="Consolas"/>
              </a:rPr>
              <a:t>80</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be_listening</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p>
        </p:txBody>
      </p:sp>
      <p:sp>
        <p:nvSpPr>
          <p:cNvPr id="4" name="Media Placeholder 3"/>
          <p:cNvSpPr>
            <a:spLocks noGrp="1"/>
          </p:cNvSpPr>
          <p:nvPr>
            <p:ph type="media" sz="quarter" idx="12"/>
          </p:nvPr>
        </p:nvSpPr>
        <p:spPr/>
      </p:sp>
      <p:sp>
        <p:nvSpPr>
          <p:cNvPr id="6" name="Shape 657"/>
          <p:cNvSpPr/>
          <p:nvPr/>
        </p:nvSpPr>
        <p:spPr>
          <a:xfrm>
            <a:off x="9891089" y="1970917"/>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5299">
              <a:defRPr/>
            </a:pPr>
            <a:r>
              <a:rPr lang="en-US" sz="1800" kern="0" dirty="0">
                <a:solidFill>
                  <a:srgbClr val="000000"/>
                </a:solidFill>
                <a:latin typeface="Raleway"/>
                <a:ea typeface="Raleway"/>
                <a:cs typeface="Raleway"/>
                <a:sym typeface="Raleway"/>
              </a:rPr>
              <a:t>Add a test</a:t>
            </a:r>
          </a:p>
        </p:txBody>
      </p:sp>
      <p:sp>
        <p:nvSpPr>
          <p:cNvPr id="17" name="Shape 668"/>
          <p:cNvSpPr/>
          <p:nvPr/>
        </p:nvSpPr>
        <p:spPr>
          <a:xfrm>
            <a:off x="11116957" y="1133364"/>
            <a:ext cx="225067" cy="225067"/>
          </a:xfrm>
          <a:prstGeom prst="ellipse">
            <a:avLst/>
          </a:prstGeom>
          <a:solidFill>
            <a:srgbClr val="435464"/>
          </a:solidFill>
          <a:ln>
            <a:noFill/>
          </a:ln>
        </p:spPr>
        <p:txBody>
          <a:bodyPr lIns="162489" tIns="162489" rIns="162489" bIns="162489" anchor="ctr" anchorCtr="0">
            <a:noAutofit/>
          </a:bodyPr>
          <a:lstStyle/>
          <a:p>
            <a:pPr defTabSz="1625299">
              <a:defRPr/>
            </a:pPr>
            <a:endParaRPr sz="1800" kern="0">
              <a:solidFill>
                <a:srgbClr val="000000"/>
              </a:solidFill>
              <a:latin typeface="Arial"/>
              <a:ea typeface="Arial"/>
              <a:cs typeface="Arial"/>
              <a:sym typeface="Arial"/>
            </a:endParaRPr>
          </a:p>
        </p:txBody>
      </p:sp>
      <p:cxnSp>
        <p:nvCxnSpPr>
          <p:cNvPr id="18" name="Shape 669"/>
          <p:cNvCxnSpPr>
            <a:stCxn id="17" idx="4"/>
            <a:endCxn id="6" idx="0"/>
          </p:cNvCxnSpPr>
          <p:nvPr/>
        </p:nvCxnSpPr>
        <p:spPr>
          <a:xfrm>
            <a:off x="11229489" y="1358428"/>
            <a:ext cx="0" cy="612267"/>
          </a:xfrm>
          <a:prstGeom prst="straightConnector1">
            <a:avLst/>
          </a:prstGeom>
          <a:noFill/>
          <a:ln w="19050" cap="flat" cmpd="sng">
            <a:solidFill>
              <a:srgbClr val="435464"/>
            </a:solidFill>
            <a:prstDash val="solid"/>
            <a:round/>
            <a:headEnd type="none" w="lg" len="lg"/>
            <a:tailEnd type="triangle" w="lg" len="lg"/>
          </a:ln>
        </p:spPr>
      </p:cxnSp>
    </p:spTree>
    <p:extLst>
      <p:ext uri="{BB962C8B-B14F-4D97-AF65-F5344CB8AC3E}">
        <p14:creationId xmlns:p14="http://schemas.microsoft.com/office/powerpoint/2010/main" val="417860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package</a:t>
            </a:r>
            <a:endParaRPr lang="en-US" dirty="0"/>
          </a:p>
        </p:txBody>
      </p:sp>
      <p:sp>
        <p:nvSpPr>
          <p:cNvPr id="3" name="Text Placeholder 2"/>
          <p:cNvSpPr>
            <a:spLocks noGrp="1"/>
          </p:cNvSpPr>
          <p:nvPr>
            <p:ph type="body" idx="1"/>
          </p:nvPr>
        </p:nvSpPr>
        <p:spPr/>
        <p:txBody>
          <a:bodyPr>
            <a:normAutofit fontScale="92500" lnSpcReduction="10000"/>
          </a:bodyPr>
          <a:lstStyle/>
          <a:p>
            <a:r>
              <a:rPr lang="en-US" dirty="0" smtClean="0">
                <a:solidFill>
                  <a:srgbClr val="000000"/>
                </a:solidFill>
                <a:latin typeface="Consolas"/>
                <a:cs typeface="Consolas"/>
              </a:rPr>
              <a:t>	</a:t>
            </a:r>
            <a:r>
              <a:rPr lang="en-US" dirty="0">
                <a:solidFill>
                  <a:srgbClr val="000000"/>
                </a:solidFill>
                <a:latin typeface="Monaco"/>
              </a:rPr>
              <a:t>describe package</a:t>
            </a:r>
            <a:r>
              <a:rPr lang="en-US" b="1" dirty="0">
                <a:solidFill>
                  <a:srgbClr val="000000"/>
                </a:solidFill>
                <a:latin typeface="Monaco"/>
              </a:rPr>
              <a:t>(</a:t>
            </a:r>
            <a:r>
              <a:rPr lang="en-US" b="1" dirty="0">
                <a:solidFill>
                  <a:srgbClr val="4E9A06"/>
                </a:solidFill>
                <a:latin typeface="Monaco"/>
              </a:rPr>
              <a:t>'name'</a:t>
            </a:r>
            <a:r>
              <a:rPr lang="en-US" b="1" dirty="0">
                <a:solidFill>
                  <a:srgbClr val="000000"/>
                </a:solidFill>
                <a:latin typeface="Monaco"/>
              </a:rPr>
              <a:t>) </a:t>
            </a:r>
            <a:r>
              <a:rPr lang="en-US" b="1" dirty="0">
                <a:solidFill>
                  <a:srgbClr val="204A87"/>
                </a:solidFill>
                <a:latin typeface="Monaco"/>
              </a:rPr>
              <a:t>do</a:t>
            </a:r>
          </a:p>
          <a:p>
            <a:r>
              <a:rPr lang="en-US" dirty="0">
                <a:latin typeface="Monaco"/>
              </a:rPr>
              <a:t>  </a:t>
            </a:r>
            <a:r>
              <a:rPr lang="en-US" dirty="0" smtClean="0">
                <a:latin typeface="Monaco"/>
              </a:rPr>
              <a:t>	  </a:t>
            </a:r>
            <a:r>
              <a:rPr lang="en-US" dirty="0" smtClean="0">
                <a:solidFill>
                  <a:srgbClr val="000000"/>
                </a:solidFill>
                <a:latin typeface="Monaco"/>
              </a:rPr>
              <a:t>it </a:t>
            </a:r>
            <a:r>
              <a:rPr lang="en-US" b="1" dirty="0">
                <a:solidFill>
                  <a:srgbClr val="000000"/>
                </a:solidFill>
                <a:latin typeface="Monaco"/>
              </a:rPr>
              <a:t>{ should </a:t>
            </a:r>
            <a:r>
              <a:rPr lang="en-US" b="1" dirty="0" err="1">
                <a:solidFill>
                  <a:srgbClr val="000000"/>
                </a:solidFill>
                <a:latin typeface="Monaco"/>
              </a:rPr>
              <a:t>be_installed</a:t>
            </a:r>
            <a:r>
              <a:rPr lang="en-US" b="1" dirty="0">
                <a:solidFill>
                  <a:srgbClr val="000000"/>
                </a:solidFill>
                <a:latin typeface="Monaco"/>
              </a:rPr>
              <a:t> }</a:t>
            </a:r>
          </a:p>
          <a:p>
            <a:r>
              <a:rPr lang="en-US" b="1" dirty="0" smtClean="0">
                <a:solidFill>
                  <a:srgbClr val="204A87"/>
                </a:solidFill>
                <a:latin typeface="Monaco"/>
              </a:rPr>
              <a:t>	end</a:t>
            </a:r>
            <a:endParaRPr lang="en-US" b="1" dirty="0" smtClean="0">
              <a:solidFill>
                <a:srgbClr val="204A87"/>
              </a:solidFill>
              <a:latin typeface="Consolas"/>
              <a:cs typeface="Consolas"/>
            </a:endParaRPr>
          </a:p>
          <a:p>
            <a:r>
              <a:rPr lang="en-US" dirty="0" smtClean="0">
                <a:solidFill>
                  <a:srgbClr val="000000"/>
                </a:solidFill>
              </a:rPr>
              <a:t>where</a:t>
            </a:r>
          </a:p>
          <a:p>
            <a:r>
              <a:rPr lang="en-US" b="1" dirty="0" smtClean="0">
                <a:solidFill>
                  <a:srgbClr val="4E9A06"/>
                </a:solidFill>
                <a:latin typeface="Consolas"/>
                <a:cs typeface="Consolas"/>
              </a:rPr>
              <a:t>	</a:t>
            </a:r>
            <a:r>
              <a:rPr lang="en-US" b="1" dirty="0">
                <a:solidFill>
                  <a:srgbClr val="000000"/>
                </a:solidFill>
                <a:latin typeface="Monaco"/>
              </a:rPr>
              <a:t>(</a:t>
            </a:r>
            <a:r>
              <a:rPr lang="en-US" b="1" dirty="0">
                <a:solidFill>
                  <a:srgbClr val="4E9A06"/>
                </a:solidFill>
                <a:latin typeface="Monaco"/>
              </a:rPr>
              <a:t>'name'</a:t>
            </a:r>
            <a:r>
              <a:rPr lang="en-US" b="1" dirty="0">
                <a:solidFill>
                  <a:srgbClr val="000000"/>
                </a:solidFill>
                <a:latin typeface="Monaco"/>
              </a:rPr>
              <a:t>) must specify the </a:t>
            </a:r>
            <a:r>
              <a:rPr lang="en-US" b="1" dirty="0">
                <a:solidFill>
                  <a:srgbClr val="204A87"/>
                </a:solidFill>
                <a:latin typeface="Monaco"/>
              </a:rPr>
              <a:t>name </a:t>
            </a:r>
            <a:r>
              <a:rPr lang="en-US" b="1" dirty="0">
                <a:solidFill>
                  <a:srgbClr val="000000"/>
                </a:solidFill>
                <a:latin typeface="Monaco"/>
              </a:rPr>
              <a:t>of a package, such as </a:t>
            </a:r>
            <a:r>
              <a:rPr lang="en-US" b="1" dirty="0">
                <a:solidFill>
                  <a:srgbClr val="4E9A06"/>
                </a:solidFill>
                <a:latin typeface="Monaco"/>
              </a:rPr>
              <a:t>'</a:t>
            </a:r>
            <a:r>
              <a:rPr lang="en-US" b="1" dirty="0" err="1">
                <a:solidFill>
                  <a:srgbClr val="4E9A06"/>
                </a:solidFill>
                <a:latin typeface="Monaco"/>
              </a:rPr>
              <a:t>nginx</a:t>
            </a:r>
            <a:r>
              <a:rPr lang="en-US" b="1" dirty="0">
                <a:solidFill>
                  <a:srgbClr val="4E9A06"/>
                </a:solidFill>
                <a:latin typeface="Monaco"/>
              </a:rPr>
              <a:t>'</a:t>
            </a:r>
          </a:p>
          <a:p>
            <a:r>
              <a:rPr lang="en-US" dirty="0" smtClean="0">
                <a:solidFill>
                  <a:srgbClr val="000000"/>
                </a:solidFill>
                <a:latin typeface="Monaco"/>
              </a:rPr>
              <a:t>	</a:t>
            </a:r>
            <a:r>
              <a:rPr lang="en-US" dirty="0" err="1" smtClean="0">
                <a:solidFill>
                  <a:srgbClr val="000000"/>
                </a:solidFill>
                <a:latin typeface="Monaco"/>
              </a:rPr>
              <a:t>be_installed</a:t>
            </a:r>
            <a:r>
              <a:rPr lang="en-US" dirty="0" smtClean="0">
                <a:solidFill>
                  <a:srgbClr val="000000"/>
                </a:solidFill>
                <a:latin typeface="Monaco"/>
              </a:rPr>
              <a:t> </a:t>
            </a:r>
            <a:r>
              <a:rPr lang="en-US" dirty="0">
                <a:solidFill>
                  <a:srgbClr val="000000"/>
                </a:solidFill>
                <a:latin typeface="Monaco"/>
              </a:rPr>
              <a:t>is a valid matcher </a:t>
            </a:r>
            <a:r>
              <a:rPr lang="en-US" b="1" dirty="0">
                <a:solidFill>
                  <a:srgbClr val="204A87"/>
                </a:solidFill>
                <a:latin typeface="Monaco"/>
              </a:rPr>
              <a:t>for </a:t>
            </a:r>
            <a:r>
              <a:rPr lang="en-US" b="1" dirty="0">
                <a:solidFill>
                  <a:srgbClr val="000000"/>
                </a:solidFill>
                <a:latin typeface="Monaco"/>
              </a:rPr>
              <a:t>this resource</a:t>
            </a:r>
          </a:p>
          <a:p>
            <a:endParaRPr lang="en-US" dirty="0" smtClean="0">
              <a:solidFill>
                <a:srgbClr val="000000"/>
              </a:solidFill>
            </a:endParaRPr>
          </a:p>
          <a:p>
            <a:endParaRPr lang="en-US" b="1" dirty="0">
              <a:solidFill>
                <a:srgbClr val="204A87"/>
              </a:solidFill>
              <a:latin typeface="Consolas"/>
              <a:cs typeface="Consolas"/>
            </a:endParaRPr>
          </a:p>
          <a:p>
            <a:endParaRPr lang="en-US" b="1" dirty="0">
              <a:solidFill>
                <a:srgbClr val="000000"/>
              </a:solidFill>
            </a:endParaRPr>
          </a:p>
        </p:txBody>
      </p:sp>
      <p:sp>
        <p:nvSpPr>
          <p:cNvPr id="4" name="TextBox 3"/>
          <p:cNvSpPr txBox="1"/>
          <p:nvPr/>
        </p:nvSpPr>
        <p:spPr>
          <a:xfrm>
            <a:off x="1009217" y="6252421"/>
            <a:ext cx="12504439" cy="1080296"/>
          </a:xfrm>
          <a:prstGeom prst="rect">
            <a:avLst/>
          </a:prstGeom>
          <a:noFill/>
        </p:spPr>
        <p:txBody>
          <a:bodyPr wrap="square" lIns="82292" tIns="41148" rIns="82292" bIns="41148" rtlCol="0">
            <a:spAutoFit/>
          </a:bodyPr>
          <a:lstStyle/>
          <a:p>
            <a:pPr algn="ctr" defTabSz="1095395" fontAlgn="base">
              <a:spcBef>
                <a:spcPct val="0"/>
              </a:spcBef>
              <a:spcAft>
                <a:spcPct val="0"/>
              </a:spcAft>
            </a:pPr>
            <a:r>
              <a:rPr lang="en-US" sz="3200" dirty="0">
                <a:solidFill>
                  <a:srgbClr val="FFFFFF"/>
                </a:solidFill>
                <a:latin typeface="Arial" charset="0"/>
                <a:ea typeface="ＭＳ Ｐゴシック" charset="0"/>
                <a:cs typeface="ＭＳ Ｐゴシック" charset="0"/>
              </a:rPr>
              <a:t>Use the package resource to test if the named package and/or package version is installed on the system.</a:t>
            </a:r>
          </a:p>
        </p:txBody>
      </p:sp>
    </p:spTree>
    <p:extLst>
      <p:ext uri="{BB962C8B-B14F-4D97-AF65-F5344CB8AC3E}">
        <p14:creationId xmlns:p14="http://schemas.microsoft.com/office/powerpoint/2010/main" val="2013445827"/>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service</a:t>
            </a:r>
            <a:endParaRPr lang="en-US" dirty="0"/>
          </a:p>
        </p:txBody>
      </p:sp>
      <p:sp>
        <p:nvSpPr>
          <p:cNvPr id="3" name="Text Placeholder 2"/>
          <p:cNvSpPr>
            <a:spLocks noGrp="1"/>
          </p:cNvSpPr>
          <p:nvPr>
            <p:ph type="body" idx="1"/>
          </p:nvPr>
        </p:nvSpPr>
        <p:spPr/>
        <p:txBody>
          <a:bodyPr>
            <a:normAutofit/>
          </a:bodyPr>
          <a:lstStyle/>
          <a:p>
            <a:r>
              <a:rPr lang="en-US" dirty="0">
                <a:solidFill>
                  <a:srgbClr val="000000"/>
                </a:solidFill>
                <a:latin typeface="Consolas"/>
                <a:cs typeface="Consolas"/>
              </a:rPr>
              <a:t>describe service</a:t>
            </a:r>
            <a:r>
              <a:rPr lang="en-US" b="1" dirty="0">
                <a:solidFill>
                  <a:srgbClr val="000000"/>
                </a:solidFill>
                <a:latin typeface="Consolas"/>
                <a:cs typeface="Consolas"/>
              </a:rPr>
              <a:t>(</a:t>
            </a:r>
            <a:r>
              <a:rPr lang="en-US" b="1" dirty="0">
                <a:solidFill>
                  <a:srgbClr val="4E9A06"/>
                </a:solidFill>
                <a:latin typeface="Consolas"/>
                <a:cs typeface="Consolas"/>
              </a:rPr>
              <a:t>'</a:t>
            </a:r>
            <a:r>
              <a:rPr lang="en-US" b="1" dirty="0" err="1">
                <a:solidFill>
                  <a:srgbClr val="4E9A06"/>
                </a:solidFill>
                <a:latin typeface="Consolas"/>
                <a:cs typeface="Consolas"/>
              </a:rPr>
              <a:t>service_name</a:t>
            </a:r>
            <a:r>
              <a:rPr lang="en-US" b="1" dirty="0">
                <a:solidFill>
                  <a:srgbClr val="4E9A06"/>
                </a:solidFill>
                <a:latin typeface="Consolas"/>
                <a:cs typeface="Consolas"/>
              </a:rPr>
              <a:t>'</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be_installed</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be_enabled</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be_running</a:t>
            </a:r>
            <a:r>
              <a:rPr lang="en-US" b="1" dirty="0">
                <a:solidFill>
                  <a:srgbClr val="000000"/>
                </a:solidFill>
                <a:latin typeface="Consolas"/>
                <a:cs typeface="Consolas"/>
              </a:rPr>
              <a:t> }</a:t>
            </a:r>
          </a:p>
          <a:p>
            <a:r>
              <a:rPr lang="en-US" b="1" dirty="0">
                <a:solidFill>
                  <a:srgbClr val="204A87"/>
                </a:solidFill>
                <a:latin typeface="Consolas"/>
                <a:cs typeface="Consolas"/>
              </a:rPr>
              <a:t>end</a:t>
            </a:r>
          </a:p>
        </p:txBody>
      </p:sp>
      <p:sp>
        <p:nvSpPr>
          <p:cNvPr id="4" name="TextBox 3"/>
          <p:cNvSpPr txBox="1"/>
          <p:nvPr/>
        </p:nvSpPr>
        <p:spPr>
          <a:xfrm>
            <a:off x="1009217" y="6252421"/>
            <a:ext cx="12504439" cy="1080296"/>
          </a:xfrm>
          <a:prstGeom prst="rect">
            <a:avLst/>
          </a:prstGeom>
          <a:noFill/>
        </p:spPr>
        <p:txBody>
          <a:bodyPr wrap="square" lIns="82292" tIns="41148" rIns="82292" bIns="41148" rtlCol="0">
            <a:spAutoFit/>
          </a:bodyPr>
          <a:lstStyle/>
          <a:p>
            <a:pPr algn="ctr" defTabSz="1095395" fontAlgn="base">
              <a:spcBef>
                <a:spcPct val="0"/>
              </a:spcBef>
              <a:spcAft>
                <a:spcPct val="0"/>
              </a:spcAft>
            </a:pPr>
            <a:r>
              <a:rPr lang="en-US" sz="3200" dirty="0">
                <a:solidFill>
                  <a:srgbClr val="FFFFFF"/>
                </a:solidFill>
                <a:latin typeface="Arial" charset="0"/>
                <a:ea typeface="ＭＳ Ｐゴシック" charset="0"/>
                <a:cs typeface="ＭＳ Ｐゴシック" charset="0"/>
              </a:rPr>
              <a:t>Use the service resource to test if the named service is installed, running and/or enabled.</a:t>
            </a:r>
          </a:p>
        </p:txBody>
      </p:sp>
    </p:spTree>
    <p:extLst>
      <p:ext uri="{BB962C8B-B14F-4D97-AF65-F5344CB8AC3E}">
        <p14:creationId xmlns:p14="http://schemas.microsoft.com/office/powerpoint/2010/main" val="865327239"/>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port</a:t>
            </a:r>
            <a:endParaRPr lang="en-US" dirty="0"/>
          </a:p>
        </p:txBody>
      </p:sp>
      <p:sp>
        <p:nvSpPr>
          <p:cNvPr id="3" name="Text Placeholder 2"/>
          <p:cNvSpPr>
            <a:spLocks noGrp="1"/>
          </p:cNvSpPr>
          <p:nvPr>
            <p:ph type="body" idx="1"/>
          </p:nvPr>
        </p:nvSpPr>
        <p:spPr/>
        <p:txBody>
          <a:bodyPr>
            <a:normAutofit/>
          </a:bodyPr>
          <a:lstStyle/>
          <a:p>
            <a:r>
              <a:rPr lang="en-US" dirty="0">
                <a:solidFill>
                  <a:srgbClr val="000000"/>
                </a:solidFill>
                <a:latin typeface="Consolas"/>
                <a:cs typeface="Consolas"/>
              </a:rPr>
              <a:t>describe port</a:t>
            </a:r>
            <a:r>
              <a:rPr lang="en-US" b="1" dirty="0">
                <a:solidFill>
                  <a:srgbClr val="000000"/>
                </a:solidFill>
                <a:latin typeface="Consolas"/>
                <a:cs typeface="Consolas"/>
              </a:rPr>
              <a:t>(</a:t>
            </a:r>
            <a:r>
              <a:rPr lang="en-US" b="1" dirty="0">
                <a:solidFill>
                  <a:srgbClr val="0000CF"/>
                </a:solidFill>
                <a:latin typeface="Consolas"/>
                <a:cs typeface="Consolas"/>
              </a:rPr>
              <a:t>514</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be_listening</a:t>
            </a:r>
            <a:r>
              <a:rPr lang="en-US" b="1" dirty="0">
                <a:solidFill>
                  <a:srgbClr val="000000"/>
                </a:solidFill>
                <a:latin typeface="Consolas"/>
                <a:cs typeface="Consolas"/>
              </a:rPr>
              <a:t> }</a:t>
            </a:r>
          </a:p>
          <a:p>
            <a:r>
              <a:rPr lang="en-US" b="1" dirty="0">
                <a:solidFill>
                  <a:srgbClr val="204A87"/>
                </a:solidFill>
                <a:latin typeface="Consolas"/>
                <a:cs typeface="Consolas"/>
              </a:rPr>
              <a:t>end</a:t>
            </a:r>
          </a:p>
        </p:txBody>
      </p:sp>
      <p:sp>
        <p:nvSpPr>
          <p:cNvPr id="4" name="TextBox 3"/>
          <p:cNvSpPr txBox="1"/>
          <p:nvPr/>
        </p:nvSpPr>
        <p:spPr>
          <a:xfrm>
            <a:off x="1009217" y="6252421"/>
            <a:ext cx="12504439" cy="1080296"/>
          </a:xfrm>
          <a:prstGeom prst="rect">
            <a:avLst/>
          </a:prstGeom>
          <a:noFill/>
        </p:spPr>
        <p:txBody>
          <a:bodyPr wrap="square" lIns="82292" tIns="41148" rIns="82292" bIns="41148" rtlCol="0">
            <a:spAutoFit/>
          </a:bodyPr>
          <a:lstStyle/>
          <a:p>
            <a:pPr algn="ctr" defTabSz="1095395" fontAlgn="base">
              <a:spcBef>
                <a:spcPct val="0"/>
              </a:spcBef>
              <a:spcAft>
                <a:spcPct val="0"/>
              </a:spcAft>
            </a:pPr>
            <a:r>
              <a:rPr lang="en-US" sz="3200" dirty="0">
                <a:solidFill>
                  <a:srgbClr val="FFFFFF"/>
                </a:solidFill>
                <a:latin typeface="Arial" charset="0"/>
                <a:ea typeface="ＭＳ Ｐゴシック" charset="0"/>
                <a:cs typeface="ＭＳ Ｐゴシック" charset="0"/>
              </a:rPr>
              <a:t>Use the port </a:t>
            </a:r>
            <a:r>
              <a:rPr lang="en-US" sz="3200" dirty="0" err="1">
                <a:solidFill>
                  <a:srgbClr val="FFFFFF"/>
                </a:solidFill>
                <a:latin typeface="Arial" charset="0"/>
                <a:ea typeface="ＭＳ Ｐゴシック" charset="0"/>
                <a:cs typeface="ＭＳ Ｐゴシック" charset="0"/>
              </a:rPr>
              <a:t>InSpec</a:t>
            </a:r>
            <a:r>
              <a:rPr lang="en-US" sz="3200" dirty="0">
                <a:solidFill>
                  <a:srgbClr val="FFFFFF"/>
                </a:solidFill>
                <a:latin typeface="Arial" charset="0"/>
                <a:ea typeface="ＭＳ Ｐゴシック" charset="0"/>
                <a:cs typeface="ＭＳ Ｐゴシック" charset="0"/>
              </a:rPr>
              <a:t> audit resource to test basic port properties, such as port, process, if it’s listening.</a:t>
            </a:r>
          </a:p>
        </p:txBody>
      </p:sp>
    </p:spTree>
    <p:extLst>
      <p:ext uri="{BB962C8B-B14F-4D97-AF65-F5344CB8AC3E}">
        <p14:creationId xmlns:p14="http://schemas.microsoft.com/office/powerpoint/2010/main" val="1804673503"/>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92500" lnSpcReduction="20000"/>
          </a:bodyPr>
          <a:lstStyle/>
          <a:p>
            <a:r>
              <a:rPr lang="mr-IN" dirty="0"/>
              <a:t>System Package                                                                                                               </a:t>
            </a:r>
          </a:p>
          <a:p>
            <a:r>
              <a:rPr lang="mr-IN" dirty="0"/>
              <a:t>   ∅  httpd should be installed                                                                                              </a:t>
            </a:r>
          </a:p>
          <a:p>
            <a:r>
              <a:rPr lang="mr-IN" dirty="0"/>
              <a:t>   expected that `System Package httpd` is installed                                                                         </a:t>
            </a:r>
          </a:p>
          <a:p>
            <a:r>
              <a:rPr lang="mr-IN" dirty="0"/>
              <a:t>Service httpd                                                                                                                </a:t>
            </a:r>
          </a:p>
          <a:p>
            <a:r>
              <a:rPr lang="mr-IN" dirty="0"/>
              <a:t>   ∅  should be running                                                                                                      </a:t>
            </a:r>
          </a:p>
          <a:p>
            <a:r>
              <a:rPr lang="mr-IN" dirty="0"/>
              <a:t>   expected that `Service httpd` is running                                                                                  </a:t>
            </a:r>
          </a:p>
          <a:p>
            <a:r>
              <a:rPr lang="mr-IN" dirty="0"/>
              <a:t>   ∅  should be enabled                                                                                                      </a:t>
            </a:r>
          </a:p>
          <a:p>
            <a:r>
              <a:rPr lang="mr-IN" dirty="0"/>
              <a:t>   expected that `Service httpd` is enabled                                                                                  </a:t>
            </a:r>
          </a:p>
          <a:p>
            <a:r>
              <a:rPr lang="mr-IN" dirty="0"/>
              <a:t>Port 80                                                                                                                      </a:t>
            </a:r>
          </a:p>
          <a:p>
            <a:r>
              <a:rPr lang="mr-IN" dirty="0"/>
              <a:t>   ∅  should be listening                                                                                                    </a:t>
            </a:r>
          </a:p>
          <a:p>
            <a:r>
              <a:rPr lang="mr-IN" dirty="0"/>
              <a:t>   expected `Port 80.listening?` to return true, got false                                                                   </a:t>
            </a:r>
          </a:p>
          <a:p>
            <a:r>
              <a:rPr lang="mr-IN" dirty="0"/>
              <a:t>                                                                                                                             </a:t>
            </a:r>
          </a:p>
          <a:p>
            <a:r>
              <a:rPr lang="mr-IN" dirty="0"/>
              <a:t>Test Summary: 0 successful, 4 failures, 0 skipped</a:t>
            </a:r>
            <a:endParaRPr lang="en-US" dirty="0"/>
          </a:p>
        </p:txBody>
      </p:sp>
      <p:sp>
        <p:nvSpPr>
          <p:cNvPr id="3" name="Text Placeholder 2"/>
          <p:cNvSpPr>
            <a:spLocks noGrp="1"/>
          </p:cNvSpPr>
          <p:nvPr>
            <p:ph type="body" sz="quarter" idx="11"/>
          </p:nvPr>
        </p:nvSpPr>
        <p:spPr/>
        <p:txBody>
          <a:bodyPr/>
          <a:lstStyle/>
          <a:p>
            <a:r>
              <a:rPr lang="en-US" dirty="0" smtClean="0"/>
              <a:t>$ delivery local smoke</a:t>
            </a:r>
            <a:endParaRPr lang="en-US" dirty="0"/>
          </a:p>
        </p:txBody>
      </p:sp>
      <p:sp>
        <p:nvSpPr>
          <p:cNvPr id="5" name="Title 4"/>
          <p:cNvSpPr>
            <a:spLocks noGrp="1"/>
          </p:cNvSpPr>
          <p:nvPr>
            <p:ph type="title"/>
          </p:nvPr>
        </p:nvSpPr>
        <p:spPr/>
        <p:txBody>
          <a:bodyPr/>
          <a:lstStyle/>
          <a:p>
            <a:r>
              <a:rPr lang="en-US" dirty="0" smtClean="0"/>
              <a:t>Run the Integration Test</a:t>
            </a:r>
            <a:endParaRPr lang="en-US" dirty="0"/>
          </a:p>
        </p:txBody>
      </p:sp>
    </p:spTree>
    <p:extLst>
      <p:ext uri="{BB962C8B-B14F-4D97-AF65-F5344CB8AC3E}">
        <p14:creationId xmlns:p14="http://schemas.microsoft.com/office/powerpoint/2010/main" val="281143707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Make a change</a:t>
            </a:r>
            <a:endParaRPr lang="en-US" dirty="0"/>
          </a:p>
        </p:txBody>
      </p:sp>
      <p:sp>
        <p:nvSpPr>
          <p:cNvPr id="3" name="Text Placeholder 2"/>
          <p:cNvSpPr>
            <a:spLocks noGrp="1"/>
          </p:cNvSpPr>
          <p:nvPr>
            <p:ph type="body" sz="quarter" idx="11"/>
          </p:nvPr>
        </p:nvSpPr>
        <p:spPr/>
        <p:txBody>
          <a:bodyPr>
            <a:normAutofit/>
          </a:bodyPr>
          <a:lstStyle/>
          <a:p>
            <a:r>
              <a:rPr lang="en-US" dirty="0">
                <a:solidFill>
                  <a:srgbClr val="000000"/>
                </a:solidFill>
                <a:latin typeface="Consolas"/>
                <a:cs typeface="Consolas"/>
              </a:rPr>
              <a:t>package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action </a:t>
            </a:r>
            <a:r>
              <a:rPr lang="en-US" dirty="0">
                <a:solidFill>
                  <a:srgbClr val="4E9A06"/>
                </a:solidFill>
                <a:latin typeface="Consolas"/>
                <a:cs typeface="Consolas"/>
              </a:rPr>
              <a:t>:install</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service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action </a:t>
            </a:r>
            <a:r>
              <a:rPr lang="en-US" b="1" dirty="0">
                <a:solidFill>
                  <a:srgbClr val="CE5C00"/>
                </a:solidFill>
                <a:latin typeface="Consolas"/>
                <a:cs typeface="Consolas"/>
              </a:rPr>
              <a:t>[ </a:t>
            </a:r>
            <a:r>
              <a:rPr lang="en-US" b="1" dirty="0">
                <a:solidFill>
                  <a:srgbClr val="4E9A06"/>
                </a:solidFill>
                <a:latin typeface="Consolas"/>
                <a:cs typeface="Consolas"/>
              </a:rPr>
              <a:t>:start</a:t>
            </a:r>
            <a:r>
              <a:rPr lang="en-US" b="1" dirty="0">
                <a:solidFill>
                  <a:srgbClr val="000000"/>
                </a:solidFill>
                <a:latin typeface="Consolas"/>
                <a:cs typeface="Consolas"/>
              </a:rPr>
              <a:t>, </a:t>
            </a:r>
            <a:r>
              <a:rPr lang="en-US" b="1" dirty="0">
                <a:solidFill>
                  <a:srgbClr val="4E9A06"/>
                </a:solidFill>
                <a:latin typeface="Consolas"/>
                <a:cs typeface="Consolas"/>
              </a:rPr>
              <a:t>:enable </a:t>
            </a:r>
            <a:r>
              <a:rPr lang="en-US" b="1" dirty="0">
                <a:solidFill>
                  <a:srgbClr val="CE5C00"/>
                </a:solidFill>
                <a:latin typeface="Consolas"/>
                <a:cs typeface="Consolas"/>
              </a:rPr>
              <a:t>]</a:t>
            </a:r>
          </a:p>
          <a:p>
            <a:r>
              <a:rPr lang="en-US" b="1" dirty="0">
                <a:solidFill>
                  <a:srgbClr val="204A87"/>
                </a:solidFill>
                <a:latin typeface="Consolas"/>
                <a:cs typeface="Consolas"/>
              </a:rPr>
              <a:t>end</a:t>
            </a:r>
          </a:p>
        </p:txBody>
      </p:sp>
      <p:sp>
        <p:nvSpPr>
          <p:cNvPr id="31" name="Shape 657"/>
          <p:cNvSpPr/>
          <p:nvPr/>
        </p:nvSpPr>
        <p:spPr>
          <a:xfrm>
            <a:off x="9891089" y="1970917"/>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5299">
              <a:defRPr/>
            </a:pPr>
            <a:r>
              <a:rPr lang="en-US" sz="1800" kern="0" dirty="0">
                <a:solidFill>
                  <a:srgbClr val="000000"/>
                </a:solidFill>
                <a:latin typeface="Raleway"/>
                <a:ea typeface="Raleway"/>
                <a:cs typeface="Raleway"/>
                <a:sym typeface="Raleway"/>
              </a:rPr>
              <a:t>Add a test</a:t>
            </a:r>
          </a:p>
        </p:txBody>
      </p:sp>
      <p:sp>
        <p:nvSpPr>
          <p:cNvPr id="32" name="Shape 658"/>
          <p:cNvSpPr/>
          <p:nvPr/>
        </p:nvSpPr>
        <p:spPr>
          <a:xfrm>
            <a:off x="9891089" y="3270490"/>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5299">
              <a:defRPr/>
            </a:pPr>
            <a:r>
              <a:rPr lang="en-US" sz="1800" kern="0">
                <a:solidFill>
                  <a:srgbClr val="000000"/>
                </a:solidFill>
                <a:latin typeface="Raleway"/>
                <a:ea typeface="Raleway"/>
                <a:cs typeface="Raleway"/>
                <a:sym typeface="Raleway"/>
              </a:rPr>
              <a:t>Run the tests</a:t>
            </a:r>
          </a:p>
        </p:txBody>
      </p:sp>
      <p:sp>
        <p:nvSpPr>
          <p:cNvPr id="33" name="Shape 659"/>
          <p:cNvSpPr/>
          <p:nvPr/>
        </p:nvSpPr>
        <p:spPr>
          <a:xfrm>
            <a:off x="9891089" y="4570065"/>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5299">
              <a:defRPr/>
            </a:pPr>
            <a:r>
              <a:rPr lang="en-US" sz="1800" kern="0">
                <a:solidFill>
                  <a:srgbClr val="000000"/>
                </a:solidFill>
                <a:latin typeface="Raleway"/>
                <a:ea typeface="Raleway"/>
                <a:cs typeface="Raleway"/>
                <a:sym typeface="Raleway"/>
              </a:rPr>
              <a:t>Make a little change</a:t>
            </a:r>
          </a:p>
        </p:txBody>
      </p:sp>
      <p:cxnSp>
        <p:nvCxnSpPr>
          <p:cNvPr id="35" name="Shape 661"/>
          <p:cNvCxnSpPr>
            <a:stCxn id="31" idx="2"/>
            <a:endCxn id="32" idx="0"/>
          </p:cNvCxnSpPr>
          <p:nvPr/>
        </p:nvCxnSpPr>
        <p:spPr>
          <a:xfrm>
            <a:off x="11229489" y="2597585"/>
            <a:ext cx="0" cy="673067"/>
          </a:xfrm>
          <a:prstGeom prst="straightConnector1">
            <a:avLst/>
          </a:prstGeom>
          <a:noFill/>
          <a:ln w="19050" cap="flat" cmpd="sng">
            <a:solidFill>
              <a:srgbClr val="435464"/>
            </a:solidFill>
            <a:prstDash val="solid"/>
            <a:round/>
            <a:headEnd type="none" w="lg" len="lg"/>
            <a:tailEnd type="triangle" w="lg" len="lg"/>
          </a:ln>
        </p:spPr>
      </p:cxnSp>
      <p:cxnSp>
        <p:nvCxnSpPr>
          <p:cNvPr id="36" name="Shape 662"/>
          <p:cNvCxnSpPr>
            <a:stCxn id="32" idx="2"/>
            <a:endCxn id="33" idx="0"/>
          </p:cNvCxnSpPr>
          <p:nvPr/>
        </p:nvCxnSpPr>
        <p:spPr>
          <a:xfrm>
            <a:off x="11229489" y="3897157"/>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37" name="Shape 663"/>
          <p:cNvCxnSpPr>
            <a:stCxn id="32" idx="1"/>
            <a:endCxn id="31" idx="1"/>
          </p:cNvCxnSpPr>
          <p:nvPr/>
        </p:nvCxnSpPr>
        <p:spPr>
          <a:xfrm rot="10800000" flipH="1">
            <a:off x="9891089" y="2284092"/>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sp>
        <p:nvSpPr>
          <p:cNvPr id="42" name="Shape 668"/>
          <p:cNvSpPr/>
          <p:nvPr/>
        </p:nvSpPr>
        <p:spPr>
          <a:xfrm>
            <a:off x="11116957" y="1133364"/>
            <a:ext cx="225067" cy="225067"/>
          </a:xfrm>
          <a:prstGeom prst="ellipse">
            <a:avLst/>
          </a:prstGeom>
          <a:solidFill>
            <a:srgbClr val="435464"/>
          </a:solidFill>
          <a:ln>
            <a:noFill/>
          </a:ln>
        </p:spPr>
        <p:txBody>
          <a:bodyPr lIns="162489" tIns="162489" rIns="162489" bIns="162489" anchor="ctr" anchorCtr="0">
            <a:noAutofit/>
          </a:bodyPr>
          <a:lstStyle/>
          <a:p>
            <a:pPr defTabSz="1625299">
              <a:defRPr/>
            </a:pPr>
            <a:endParaRPr sz="1800" kern="0">
              <a:solidFill>
                <a:srgbClr val="000000"/>
              </a:solidFill>
              <a:latin typeface="Arial"/>
              <a:ea typeface="Arial"/>
              <a:cs typeface="Arial"/>
              <a:sym typeface="Arial"/>
            </a:endParaRPr>
          </a:p>
        </p:txBody>
      </p:sp>
      <p:cxnSp>
        <p:nvCxnSpPr>
          <p:cNvPr id="43" name="Shape 669"/>
          <p:cNvCxnSpPr>
            <a:stCxn id="42" idx="4"/>
            <a:endCxn id="31" idx="0"/>
          </p:cNvCxnSpPr>
          <p:nvPr/>
        </p:nvCxnSpPr>
        <p:spPr>
          <a:xfrm>
            <a:off x="11229489" y="1358428"/>
            <a:ext cx="0" cy="612267"/>
          </a:xfrm>
          <a:prstGeom prst="straightConnector1">
            <a:avLst/>
          </a:prstGeom>
          <a:noFill/>
          <a:ln w="19050" cap="flat" cmpd="sng">
            <a:solidFill>
              <a:srgbClr val="435464"/>
            </a:solidFill>
            <a:prstDash val="solid"/>
            <a:round/>
            <a:headEnd type="none" w="lg" len="lg"/>
            <a:tailEnd type="triangle" w="lg" len="lg"/>
          </a:ln>
        </p:spPr>
      </p:cxnSp>
      <p:sp>
        <p:nvSpPr>
          <p:cNvPr id="47" name="Shape 673"/>
          <p:cNvSpPr txBox="1"/>
          <p:nvPr/>
        </p:nvSpPr>
        <p:spPr>
          <a:xfrm>
            <a:off x="10385222" y="3994207"/>
            <a:ext cx="844267" cy="225067"/>
          </a:xfrm>
          <a:prstGeom prst="rect">
            <a:avLst/>
          </a:prstGeom>
          <a:noFill/>
          <a:ln>
            <a:noFill/>
          </a:ln>
        </p:spPr>
        <p:txBody>
          <a:bodyPr lIns="162489" tIns="162489" rIns="162489" bIns="162489" anchor="ctr" anchorCtr="0">
            <a:noAutofit/>
          </a:bodyPr>
          <a:lstStyle/>
          <a:p>
            <a:pPr algn="r" defTabSz="1625299">
              <a:defRPr/>
            </a:pPr>
            <a:r>
              <a:rPr lang="en-US" sz="1800" kern="0">
                <a:solidFill>
                  <a:srgbClr val="CC0000"/>
                </a:solidFill>
                <a:latin typeface="Raleway"/>
                <a:ea typeface="Raleway"/>
                <a:cs typeface="Raleway"/>
                <a:sym typeface="Raleway"/>
              </a:rPr>
              <a:t>fail</a:t>
            </a:r>
          </a:p>
        </p:txBody>
      </p:sp>
      <p:sp>
        <p:nvSpPr>
          <p:cNvPr id="48" name="Shape 674"/>
          <p:cNvSpPr txBox="1"/>
          <p:nvPr/>
        </p:nvSpPr>
        <p:spPr>
          <a:xfrm>
            <a:off x="8661400" y="3358739"/>
            <a:ext cx="844267" cy="225067"/>
          </a:xfrm>
          <a:prstGeom prst="rect">
            <a:avLst/>
          </a:prstGeom>
          <a:noFill/>
          <a:ln>
            <a:noFill/>
          </a:ln>
        </p:spPr>
        <p:txBody>
          <a:bodyPr lIns="162489" tIns="162489" rIns="162489" bIns="162489" anchor="ctr" anchorCtr="0">
            <a:noAutofit/>
          </a:bodyPr>
          <a:lstStyle/>
          <a:p>
            <a:pPr algn="r" defTabSz="1625299">
              <a:defRPr/>
            </a:pPr>
            <a:r>
              <a:rPr lang="en-US" sz="1800" kern="0" dirty="0">
                <a:solidFill>
                  <a:srgbClr val="6AA84F"/>
                </a:solidFill>
                <a:latin typeface="Raleway"/>
                <a:ea typeface="Raleway"/>
                <a:cs typeface="Raleway"/>
                <a:sym typeface="Raleway"/>
              </a:rPr>
              <a:t>pass</a:t>
            </a:r>
          </a:p>
        </p:txBody>
      </p:sp>
    </p:spTree>
    <p:extLst>
      <p:ext uri="{BB962C8B-B14F-4D97-AF65-F5344CB8AC3E}">
        <p14:creationId xmlns:p14="http://schemas.microsoft.com/office/powerpoint/2010/main" val="3208652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dia Placeholder 1"/>
          <p:cNvSpPr>
            <a:spLocks noGrp="1"/>
          </p:cNvSpPr>
          <p:nvPr>
            <p:ph type="media" sz="quarter" idx="13"/>
          </p:nvPr>
        </p:nvSpPr>
        <p:spPr/>
      </p:sp>
      <p:sp>
        <p:nvSpPr>
          <p:cNvPr id="3" name="Title 2"/>
          <p:cNvSpPr>
            <a:spLocks noGrp="1"/>
          </p:cNvSpPr>
          <p:nvPr>
            <p:ph type="title"/>
          </p:nvPr>
        </p:nvSpPr>
        <p:spPr/>
        <p:txBody>
          <a:bodyPr/>
          <a:lstStyle/>
          <a:p>
            <a:r>
              <a:rPr lang="en-US" dirty="0" smtClean="0"/>
              <a:t>Integration Testing </a:t>
            </a:r>
            <a:r>
              <a:rPr lang="mr-IN" dirty="0" smtClean="0"/>
              <a:t>–</a:t>
            </a:r>
            <a:r>
              <a:rPr lang="en-US" dirty="0" smtClean="0"/>
              <a:t> Run the tests</a:t>
            </a:r>
            <a:endParaRPr lang="en-US" dirty="0"/>
          </a:p>
        </p:txBody>
      </p:sp>
      <p:pic>
        <p:nvPicPr>
          <p:cNvPr id="5" name="run_the_te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6143" y="1670050"/>
            <a:ext cx="8145382" cy="4581776"/>
          </a:xfrm>
          <a:prstGeom prst="rect">
            <a:avLst/>
          </a:prstGeom>
        </p:spPr>
      </p:pic>
      <p:sp>
        <p:nvSpPr>
          <p:cNvPr id="7" name="Shape 657"/>
          <p:cNvSpPr/>
          <p:nvPr/>
        </p:nvSpPr>
        <p:spPr>
          <a:xfrm>
            <a:off x="9891089" y="1970946"/>
            <a:ext cx="2676800" cy="626667"/>
          </a:xfrm>
          <a:prstGeom prst="rect">
            <a:avLst/>
          </a:prstGeom>
          <a:solidFill>
            <a:srgbClr val="E4E6E7"/>
          </a:solidFill>
          <a:ln>
            <a:solidFill>
              <a:schemeClr val="accent1"/>
            </a:solidFill>
          </a:ln>
        </p:spPr>
        <p:txBody>
          <a:bodyPr lIns="162445" tIns="162445" rIns="162445" bIns="162445" anchor="ctr" anchorCtr="0">
            <a:noAutofit/>
          </a:bodyPr>
          <a:lstStyle/>
          <a:p>
            <a:pPr algn="ctr" defTabSz="1624829">
              <a:defRPr/>
            </a:pPr>
            <a:r>
              <a:rPr lang="en-US" sz="1800" kern="0" dirty="0">
                <a:solidFill>
                  <a:srgbClr val="000000"/>
                </a:solidFill>
                <a:latin typeface="Raleway"/>
                <a:ea typeface="Raleway"/>
                <a:cs typeface="Raleway"/>
                <a:sym typeface="Raleway"/>
              </a:rPr>
              <a:t>Add a test</a:t>
            </a:r>
          </a:p>
        </p:txBody>
      </p:sp>
      <p:sp>
        <p:nvSpPr>
          <p:cNvPr id="8" name="Shape 658"/>
          <p:cNvSpPr/>
          <p:nvPr/>
        </p:nvSpPr>
        <p:spPr>
          <a:xfrm>
            <a:off x="9891089" y="3270519"/>
            <a:ext cx="2676800" cy="626667"/>
          </a:xfrm>
          <a:prstGeom prst="rect">
            <a:avLst/>
          </a:prstGeom>
          <a:solidFill>
            <a:srgbClr val="E4E6E7"/>
          </a:solidFill>
          <a:ln>
            <a:solidFill>
              <a:schemeClr val="accent1"/>
            </a:solidFill>
          </a:ln>
        </p:spPr>
        <p:txBody>
          <a:bodyPr lIns="162445" tIns="162445" rIns="162445" bIns="162445" anchor="ctr" anchorCtr="0">
            <a:noAutofit/>
          </a:bodyPr>
          <a:lstStyle/>
          <a:p>
            <a:pPr algn="ctr" defTabSz="1624829">
              <a:defRPr/>
            </a:pPr>
            <a:r>
              <a:rPr lang="en-US" sz="1800" kern="0">
                <a:solidFill>
                  <a:srgbClr val="000000"/>
                </a:solidFill>
                <a:latin typeface="Raleway"/>
                <a:ea typeface="Raleway"/>
                <a:cs typeface="Raleway"/>
                <a:sym typeface="Raleway"/>
              </a:rPr>
              <a:t>Run the tests</a:t>
            </a:r>
          </a:p>
        </p:txBody>
      </p:sp>
      <p:cxnSp>
        <p:nvCxnSpPr>
          <p:cNvPr id="11" name="Shape 661"/>
          <p:cNvCxnSpPr>
            <a:stCxn id="7" idx="2"/>
            <a:endCxn id="8" idx="0"/>
          </p:cNvCxnSpPr>
          <p:nvPr/>
        </p:nvCxnSpPr>
        <p:spPr>
          <a:xfrm>
            <a:off x="11229489" y="2597585"/>
            <a:ext cx="0" cy="673067"/>
          </a:xfrm>
          <a:prstGeom prst="straightConnector1">
            <a:avLst/>
          </a:prstGeom>
          <a:noFill/>
          <a:ln w="19050" cap="flat" cmpd="sng">
            <a:solidFill>
              <a:srgbClr val="435464"/>
            </a:solidFill>
            <a:prstDash val="solid"/>
            <a:round/>
            <a:headEnd type="none" w="lg" len="lg"/>
            <a:tailEnd type="triangle" w="lg" len="lg"/>
          </a:ln>
        </p:spPr>
      </p:cxnSp>
      <p:cxnSp>
        <p:nvCxnSpPr>
          <p:cNvPr id="13" name="Shape 663"/>
          <p:cNvCxnSpPr>
            <a:stCxn id="8" idx="1"/>
            <a:endCxn id="7" idx="1"/>
          </p:cNvCxnSpPr>
          <p:nvPr/>
        </p:nvCxnSpPr>
        <p:spPr>
          <a:xfrm rot="10800000" flipH="1">
            <a:off x="9891089" y="2284092"/>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sp>
        <p:nvSpPr>
          <p:cNvPr id="18" name="Shape 668"/>
          <p:cNvSpPr/>
          <p:nvPr/>
        </p:nvSpPr>
        <p:spPr>
          <a:xfrm>
            <a:off x="11116957" y="1133364"/>
            <a:ext cx="225067" cy="225067"/>
          </a:xfrm>
          <a:prstGeom prst="ellipse">
            <a:avLst/>
          </a:prstGeom>
          <a:solidFill>
            <a:srgbClr val="435464"/>
          </a:solidFill>
          <a:ln>
            <a:noFill/>
          </a:ln>
        </p:spPr>
        <p:txBody>
          <a:bodyPr lIns="162445" tIns="162445" rIns="162445" bIns="162445" anchor="ctr" anchorCtr="0">
            <a:noAutofit/>
          </a:bodyPr>
          <a:lstStyle/>
          <a:p>
            <a:pPr defTabSz="1624829">
              <a:defRPr/>
            </a:pPr>
            <a:endParaRPr sz="1800" kern="0">
              <a:solidFill>
                <a:srgbClr val="000000"/>
              </a:solidFill>
              <a:latin typeface="Arial"/>
              <a:ea typeface="Arial"/>
              <a:cs typeface="Arial"/>
              <a:sym typeface="Arial"/>
            </a:endParaRPr>
          </a:p>
        </p:txBody>
      </p:sp>
      <p:cxnSp>
        <p:nvCxnSpPr>
          <p:cNvPr id="19" name="Shape 669"/>
          <p:cNvCxnSpPr>
            <a:stCxn id="18" idx="4"/>
            <a:endCxn id="7" idx="0"/>
          </p:cNvCxnSpPr>
          <p:nvPr/>
        </p:nvCxnSpPr>
        <p:spPr>
          <a:xfrm>
            <a:off x="11229489" y="1358457"/>
            <a:ext cx="0" cy="612267"/>
          </a:xfrm>
          <a:prstGeom prst="straightConnector1">
            <a:avLst/>
          </a:prstGeom>
          <a:noFill/>
          <a:ln w="19050" cap="flat" cmpd="sng">
            <a:solidFill>
              <a:srgbClr val="435464"/>
            </a:solidFill>
            <a:prstDash val="solid"/>
            <a:round/>
            <a:headEnd type="none" w="lg" len="lg"/>
            <a:tailEnd type="triangle" w="lg" len="lg"/>
          </a:ln>
        </p:spPr>
      </p:cxnSp>
      <p:sp>
        <p:nvSpPr>
          <p:cNvPr id="24" name="Shape 674"/>
          <p:cNvSpPr txBox="1"/>
          <p:nvPr/>
        </p:nvSpPr>
        <p:spPr>
          <a:xfrm>
            <a:off x="8661405" y="3358740"/>
            <a:ext cx="844267" cy="225067"/>
          </a:xfrm>
          <a:prstGeom prst="rect">
            <a:avLst/>
          </a:prstGeom>
          <a:noFill/>
          <a:ln>
            <a:noFill/>
          </a:ln>
        </p:spPr>
        <p:txBody>
          <a:bodyPr lIns="162445" tIns="162445" rIns="162445" bIns="162445" anchor="ctr" anchorCtr="0">
            <a:noAutofit/>
          </a:bodyPr>
          <a:lstStyle/>
          <a:p>
            <a:pPr algn="r" defTabSz="1624829">
              <a:defRPr/>
            </a:pPr>
            <a:r>
              <a:rPr lang="en-US" sz="1800" kern="0">
                <a:solidFill>
                  <a:srgbClr val="6AA84F"/>
                </a:solidFill>
                <a:latin typeface="Raleway"/>
                <a:ea typeface="Raleway"/>
                <a:cs typeface="Raleway"/>
                <a:sym typeface="Raleway"/>
              </a:rPr>
              <a:t>pass</a:t>
            </a:r>
          </a:p>
        </p:txBody>
      </p:sp>
    </p:spTree>
    <p:extLst>
      <p:ext uri="{BB962C8B-B14F-4D97-AF65-F5344CB8AC3E}">
        <p14:creationId xmlns:p14="http://schemas.microsoft.com/office/powerpoint/2010/main" val="1040632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Chef Delivery                                                                                                                  </a:t>
            </a:r>
          </a:p>
          <a:p>
            <a:r>
              <a:rPr lang="mr-IN" dirty="0"/>
              <a:t>Running Deploy Phase                                                                                                           </a:t>
            </a:r>
          </a:p>
          <a:p>
            <a:r>
              <a:rPr lang="mr-IN" dirty="0"/>
              <a:t>-----&gt; Starting Kitchen (v1.14.2)                                                                                              </a:t>
            </a:r>
          </a:p>
          <a:p>
            <a:r>
              <a:rPr lang="mr-IN" dirty="0"/>
              <a:t>-----&gt; Converging &lt;default-centos-68&gt;...                                                                                       </a:t>
            </a:r>
          </a:p>
          <a:p>
            <a:r>
              <a:rPr lang="mr-IN" dirty="0"/>
              <a:t>       Preparing files for transfer                                                                                            </a:t>
            </a:r>
          </a:p>
          <a:p>
            <a:r>
              <a:rPr lang="mr-IN" dirty="0"/>
              <a:t>       Preparing dna.json                                                                                                      </a:t>
            </a:r>
          </a:p>
          <a:p>
            <a:r>
              <a:rPr lang="mr-IN" dirty="0"/>
              <a:t>       Resolving cookbook dependencies with Berkshelf 5.2.0...                                                                 </a:t>
            </a:r>
          </a:p>
          <a:p>
            <a:r>
              <a:rPr lang="mr-IN" dirty="0"/>
              <a:t>...                                                                      </a:t>
            </a:r>
          </a:p>
          <a:p>
            <a:r>
              <a:rPr lang="mr-IN" dirty="0"/>
              <a:t>Recipe: apache::default                                                                                                 </a:t>
            </a:r>
          </a:p>
          <a:p>
            <a:r>
              <a:rPr lang="mr-IN" dirty="0"/>
              <a:t> * yum_package[httpd] action install                                                                                   </a:t>
            </a:r>
          </a:p>
          <a:p>
            <a:r>
              <a:rPr lang="mr-IN" dirty="0"/>
              <a:t>   - install version 2.2.15-56.el6.centos.3 of package httpd                                                           </a:t>
            </a:r>
          </a:p>
          <a:p>
            <a:r>
              <a:rPr lang="mr-IN" dirty="0"/>
              <a:t> * service[httpd] action start                                                                                         </a:t>
            </a:r>
          </a:p>
          <a:p>
            <a:r>
              <a:rPr lang="mr-IN" dirty="0"/>
              <a:t>   - start service service[httpd]                                                                                      </a:t>
            </a:r>
          </a:p>
          <a:p>
            <a:r>
              <a:rPr lang="mr-IN" dirty="0"/>
              <a:t> * service[httpd] action enable                                                                                        </a:t>
            </a:r>
          </a:p>
          <a:p>
            <a:r>
              <a:rPr lang="mr-IN" dirty="0"/>
              <a:t>   - enable service service[httpd]                                                                                     </a:t>
            </a:r>
          </a:p>
          <a:p>
            <a:r>
              <a:rPr lang="mr-IN" dirty="0"/>
              <a:t>                                                                                                                       </a:t>
            </a:r>
          </a:p>
          <a:p>
            <a:r>
              <a:rPr lang="mr-IN" dirty="0"/>
              <a:t>Running handlers:                                                                                                       </a:t>
            </a:r>
          </a:p>
          <a:p>
            <a:r>
              <a:rPr lang="mr-IN" dirty="0"/>
              <a:t>Running handlers complete                                                                                               </a:t>
            </a:r>
          </a:p>
          <a:p>
            <a:r>
              <a:rPr lang="mr-IN" dirty="0"/>
              <a:t>Chef Client finished, 3/3 resources updated in 06 seconds                                                               </a:t>
            </a:r>
          </a:p>
          <a:p>
            <a:r>
              <a:rPr lang="mr-IN" dirty="0"/>
              <a:t>Finished converging &lt;default-centos-68&gt; (0m11.54s).                                                                     </a:t>
            </a:r>
          </a:p>
          <a:p>
            <a:r>
              <a:rPr lang="mr-IN" dirty="0"/>
              <a:t>-----&gt; Kitchen is finished. (0m12.42s) </a:t>
            </a:r>
            <a:endParaRPr lang="en-US" dirty="0"/>
          </a:p>
        </p:txBody>
      </p:sp>
      <p:sp>
        <p:nvSpPr>
          <p:cNvPr id="3" name="Text Placeholder 2"/>
          <p:cNvSpPr>
            <a:spLocks noGrp="1"/>
          </p:cNvSpPr>
          <p:nvPr>
            <p:ph type="body" sz="quarter" idx="11"/>
          </p:nvPr>
        </p:nvSpPr>
        <p:spPr/>
        <p:txBody>
          <a:bodyPr/>
          <a:lstStyle/>
          <a:p>
            <a:r>
              <a:rPr lang="en-US" dirty="0" smtClean="0"/>
              <a:t>$ delivery local deploy</a:t>
            </a:r>
            <a:endParaRPr lang="en-US" dirty="0"/>
          </a:p>
        </p:txBody>
      </p:sp>
      <p:sp>
        <p:nvSpPr>
          <p:cNvPr id="5" name="Title 4"/>
          <p:cNvSpPr>
            <a:spLocks noGrp="1"/>
          </p:cNvSpPr>
          <p:nvPr>
            <p:ph type="title"/>
          </p:nvPr>
        </p:nvSpPr>
        <p:spPr/>
        <p:txBody>
          <a:bodyPr/>
          <a:lstStyle/>
          <a:p>
            <a:r>
              <a:rPr lang="en-US" dirty="0" smtClean="0"/>
              <a:t>Apply the change</a:t>
            </a:r>
            <a:endParaRPr lang="en-US" dirty="0"/>
          </a:p>
        </p:txBody>
      </p:sp>
    </p:spTree>
    <p:extLst>
      <p:ext uri="{BB962C8B-B14F-4D97-AF65-F5344CB8AC3E}">
        <p14:creationId xmlns:p14="http://schemas.microsoft.com/office/powerpoint/2010/main" val="30135472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lnSpcReduction="10000"/>
          </a:bodyPr>
          <a:lstStyle/>
          <a:p>
            <a:r>
              <a:rPr lang="mr-IN" dirty="0"/>
              <a:t>System Package                                                                                                               </a:t>
            </a:r>
          </a:p>
          <a:p>
            <a:r>
              <a:rPr lang="mr-IN" dirty="0"/>
              <a:t>   ✔  httpd should be installed                                                                                              </a:t>
            </a:r>
          </a:p>
          <a:p>
            <a:r>
              <a:rPr lang="mr-IN" dirty="0"/>
              <a:t>Service httpd                                                                                                                </a:t>
            </a:r>
          </a:p>
          <a:p>
            <a:r>
              <a:rPr lang="mr-IN" dirty="0"/>
              <a:t>   ✔  should be running                                                                                                      </a:t>
            </a:r>
          </a:p>
          <a:p>
            <a:r>
              <a:rPr lang="mr-IN" dirty="0"/>
              <a:t>   ✔  should be enabled                                                                                                      </a:t>
            </a:r>
          </a:p>
          <a:p>
            <a:r>
              <a:rPr lang="mr-IN" dirty="0"/>
              <a:t>Port 80                                                                                                                      </a:t>
            </a:r>
          </a:p>
          <a:p>
            <a:r>
              <a:rPr lang="mr-IN" dirty="0"/>
              <a:t>   ✔  should be listening                                                                                                    </a:t>
            </a:r>
          </a:p>
          <a:p>
            <a:r>
              <a:rPr lang="mr-IN" dirty="0"/>
              <a:t>                                                                                                                             </a:t>
            </a:r>
          </a:p>
          <a:p>
            <a:r>
              <a:rPr lang="mr-IN" dirty="0"/>
              <a:t>Test Summary: 4 successful, 0 failures, 0 skipped                                                                              </a:t>
            </a:r>
          </a:p>
          <a:p>
            <a:r>
              <a:rPr lang="mr-IN" dirty="0"/>
              <a:t>     Finished verifying &lt;default-centos-68&gt; (0m0.58s).                                                                       </a:t>
            </a:r>
          </a:p>
          <a:p>
            <a:r>
              <a:rPr lang="mr-IN" dirty="0"/>
              <a:t>-----&gt; Kitchen is finished. (0m1.46s)</a:t>
            </a:r>
            <a:endParaRPr lang="en-US" dirty="0"/>
          </a:p>
        </p:txBody>
      </p:sp>
      <p:sp>
        <p:nvSpPr>
          <p:cNvPr id="3" name="Text Placeholder 2"/>
          <p:cNvSpPr>
            <a:spLocks noGrp="1"/>
          </p:cNvSpPr>
          <p:nvPr>
            <p:ph type="body" sz="quarter" idx="11"/>
          </p:nvPr>
        </p:nvSpPr>
        <p:spPr/>
        <p:txBody>
          <a:bodyPr/>
          <a:lstStyle/>
          <a:p>
            <a:r>
              <a:rPr lang="en-US" dirty="0" smtClean="0"/>
              <a:t>$ delivery local smoke</a:t>
            </a:r>
            <a:endParaRPr lang="en-US" dirty="0"/>
          </a:p>
        </p:txBody>
      </p:sp>
      <p:sp>
        <p:nvSpPr>
          <p:cNvPr id="5" name="Title 4"/>
          <p:cNvSpPr>
            <a:spLocks noGrp="1"/>
          </p:cNvSpPr>
          <p:nvPr>
            <p:ph type="title"/>
          </p:nvPr>
        </p:nvSpPr>
        <p:spPr/>
        <p:txBody>
          <a:bodyPr/>
          <a:lstStyle/>
          <a:p>
            <a:r>
              <a:rPr lang="en-US" dirty="0" smtClean="0"/>
              <a:t>Run the Integration Test</a:t>
            </a:r>
            <a:endParaRPr lang="en-US" dirty="0"/>
          </a:p>
        </p:txBody>
      </p:sp>
    </p:spTree>
    <p:extLst>
      <p:ext uri="{BB962C8B-B14F-4D97-AF65-F5344CB8AC3E}">
        <p14:creationId xmlns:p14="http://schemas.microsoft.com/office/powerpoint/2010/main" val="37913326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Run the tests</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0137440" y="2330840"/>
            <a:ext cx="2409120" cy="564000"/>
          </a:xfrm>
          <a:prstGeom prst="rect">
            <a:avLst/>
          </a:prstGeom>
          <a:solidFill>
            <a:srgbClr val="E4E6E7"/>
          </a:solidFill>
          <a:ln>
            <a:noFill/>
          </a:ln>
        </p:spPr>
        <p:txBody>
          <a:bodyPr lIns="146215" tIns="146215" rIns="146215" bIns="146215" anchor="ctr" anchorCtr="0">
            <a:noAutofit/>
          </a:bodyPr>
          <a:lstStyle/>
          <a:p>
            <a:pPr algn="ctr" defTabSz="1462477"/>
            <a:r>
              <a:rPr lang="en-US" sz="1600" kern="0">
                <a:solidFill>
                  <a:srgbClr val="000000"/>
                </a:solidFill>
                <a:latin typeface="Raleway"/>
                <a:ea typeface="Raleway"/>
                <a:cs typeface="Raleway"/>
                <a:sym typeface="Raleway"/>
              </a:rPr>
              <a:t>Add a test</a:t>
            </a:r>
          </a:p>
        </p:txBody>
      </p:sp>
      <p:sp>
        <p:nvSpPr>
          <p:cNvPr id="5" name="Shape 658"/>
          <p:cNvSpPr/>
          <p:nvPr/>
        </p:nvSpPr>
        <p:spPr>
          <a:xfrm>
            <a:off x="10137440" y="3500456"/>
            <a:ext cx="2409120" cy="564000"/>
          </a:xfrm>
          <a:prstGeom prst="rect">
            <a:avLst/>
          </a:prstGeom>
          <a:solidFill>
            <a:srgbClr val="E4E6E7"/>
          </a:solidFill>
          <a:ln>
            <a:noFill/>
          </a:ln>
        </p:spPr>
        <p:txBody>
          <a:bodyPr lIns="146215" tIns="146215" rIns="146215" bIns="146215" anchor="ctr" anchorCtr="0">
            <a:noAutofit/>
          </a:bodyPr>
          <a:lstStyle/>
          <a:p>
            <a:pPr algn="ctr" defTabSz="1462477"/>
            <a:r>
              <a:rPr lang="en-US" sz="1600" kern="0">
                <a:solidFill>
                  <a:srgbClr val="000000"/>
                </a:solidFill>
                <a:latin typeface="Raleway"/>
                <a:ea typeface="Raleway"/>
                <a:cs typeface="Raleway"/>
                <a:sym typeface="Raleway"/>
              </a:rPr>
              <a:t>Run the tests</a:t>
            </a:r>
          </a:p>
        </p:txBody>
      </p:sp>
      <p:sp>
        <p:nvSpPr>
          <p:cNvPr id="6" name="Shape 659"/>
          <p:cNvSpPr/>
          <p:nvPr/>
        </p:nvSpPr>
        <p:spPr>
          <a:xfrm>
            <a:off x="10137440" y="4670075"/>
            <a:ext cx="2409120" cy="564000"/>
          </a:xfrm>
          <a:prstGeom prst="rect">
            <a:avLst/>
          </a:prstGeom>
          <a:solidFill>
            <a:srgbClr val="E4E6E7"/>
          </a:solidFill>
          <a:ln>
            <a:noFill/>
          </a:ln>
        </p:spPr>
        <p:txBody>
          <a:bodyPr lIns="146215" tIns="146215" rIns="146215" bIns="146215" anchor="ctr" anchorCtr="0">
            <a:noAutofit/>
          </a:bodyPr>
          <a:lstStyle/>
          <a:p>
            <a:pPr algn="ctr" defTabSz="1462477"/>
            <a:r>
              <a:rPr lang="en-US" sz="1600" kern="0">
                <a:solidFill>
                  <a:srgbClr val="000000"/>
                </a:solidFill>
                <a:latin typeface="Raleway"/>
                <a:ea typeface="Raleway"/>
                <a:cs typeface="Raleway"/>
                <a:sym typeface="Raleway"/>
              </a:rPr>
              <a:t>Make a little change</a:t>
            </a:r>
          </a:p>
        </p:txBody>
      </p:sp>
      <p:sp>
        <p:nvSpPr>
          <p:cNvPr id="7" name="Shape 660"/>
          <p:cNvSpPr/>
          <p:nvPr/>
        </p:nvSpPr>
        <p:spPr>
          <a:xfrm>
            <a:off x="10137440" y="5839688"/>
            <a:ext cx="2409120" cy="564000"/>
          </a:xfrm>
          <a:prstGeom prst="rect">
            <a:avLst/>
          </a:prstGeom>
          <a:solidFill>
            <a:srgbClr val="E4E6E7"/>
          </a:solidFill>
          <a:ln>
            <a:noFill/>
          </a:ln>
        </p:spPr>
        <p:txBody>
          <a:bodyPr lIns="146215" tIns="146215" rIns="146215" bIns="146215" anchor="ctr" anchorCtr="0">
            <a:noAutofit/>
          </a:bodyPr>
          <a:lstStyle/>
          <a:p>
            <a:pPr algn="ctr" defTabSz="1462477"/>
            <a:r>
              <a:rPr lang="en-US" sz="16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1342000" y="2894843"/>
            <a:ext cx="0" cy="605760"/>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1342000" y="4064456"/>
            <a:ext cx="0" cy="605760"/>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0137440" y="2612699"/>
            <a:ext cx="960" cy="1169760"/>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1342000" y="5234072"/>
            <a:ext cx="0" cy="605760"/>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0137440" y="4951928"/>
            <a:ext cx="960" cy="1169760"/>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2546560" y="2612891"/>
            <a:ext cx="960" cy="3508800"/>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1342000" y="6403691"/>
            <a:ext cx="0" cy="605760"/>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1240723" y="1577045"/>
            <a:ext cx="202560" cy="202560"/>
          </a:xfrm>
          <a:prstGeom prst="ellipse">
            <a:avLst/>
          </a:prstGeom>
          <a:solidFill>
            <a:schemeClr val="accent2"/>
          </a:solidFill>
          <a:ln>
            <a:noFill/>
          </a:ln>
        </p:spPr>
        <p:txBody>
          <a:bodyPr lIns="146215" tIns="146215" rIns="146215" bIns="146215" anchor="ctr" anchorCtr="0">
            <a:noAutofit/>
          </a:bodyPr>
          <a:lstStyle/>
          <a:p>
            <a:pPr defTabSz="1462477"/>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1342000" y="1779600"/>
            <a:ext cx="0" cy="551040"/>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1240723" y="7009283"/>
            <a:ext cx="202560" cy="202560"/>
          </a:xfrm>
          <a:prstGeom prst="ellipse">
            <a:avLst/>
          </a:prstGeom>
          <a:solidFill>
            <a:srgbClr val="6AA84F"/>
          </a:solidFill>
          <a:ln>
            <a:noFill/>
          </a:ln>
        </p:spPr>
        <p:txBody>
          <a:bodyPr lIns="146215" tIns="146215" rIns="146215" bIns="146215" anchor="ctr" anchorCtr="0">
            <a:noAutofit/>
          </a:bodyPr>
          <a:lstStyle/>
          <a:p>
            <a:pPr defTabSz="1462477"/>
            <a:endParaRPr kern="0">
              <a:solidFill>
                <a:srgbClr val="000000"/>
              </a:solidFill>
              <a:latin typeface="Arial"/>
              <a:ea typeface="Arial"/>
              <a:cs typeface="Arial"/>
              <a:sym typeface="Arial"/>
            </a:endParaRPr>
          </a:p>
        </p:txBody>
      </p:sp>
      <p:sp>
        <p:nvSpPr>
          <p:cNvPr id="18" name="Shape 671"/>
          <p:cNvSpPr txBox="1"/>
          <p:nvPr/>
        </p:nvSpPr>
        <p:spPr>
          <a:xfrm>
            <a:off x="12893440" y="5560814"/>
            <a:ext cx="1641600" cy="561120"/>
          </a:xfrm>
          <a:prstGeom prst="rect">
            <a:avLst/>
          </a:prstGeom>
          <a:noFill/>
          <a:ln>
            <a:noFill/>
          </a:ln>
        </p:spPr>
        <p:txBody>
          <a:bodyPr lIns="146215" tIns="146215" rIns="146215" bIns="146215" anchor="ctr" anchorCtr="0">
            <a:noAutofit/>
          </a:bodyPr>
          <a:lstStyle/>
          <a:p>
            <a:pPr defTabSz="1462477"/>
            <a:r>
              <a:rPr lang="en-US" sz="1600" kern="0">
                <a:solidFill>
                  <a:srgbClr val="6AA84F"/>
                </a:solidFill>
                <a:latin typeface="Raleway"/>
                <a:ea typeface="Raleway"/>
                <a:cs typeface="Raleway"/>
                <a:sym typeface="Raleway"/>
              </a:rPr>
              <a:t>pass</a:t>
            </a:r>
          </a:p>
          <a:p>
            <a:pPr defTabSz="1462477"/>
            <a:r>
              <a:rPr lang="en-US" sz="1300" b="1" kern="0">
                <a:solidFill>
                  <a:srgbClr val="6AA84F"/>
                </a:solidFill>
                <a:latin typeface="Raleway"/>
                <a:ea typeface="Raleway"/>
                <a:cs typeface="Raleway"/>
                <a:sym typeface="Raleway"/>
              </a:rPr>
              <a:t>[development continues]</a:t>
            </a:r>
          </a:p>
        </p:txBody>
      </p:sp>
      <p:sp>
        <p:nvSpPr>
          <p:cNvPr id="19" name="Shape 672"/>
          <p:cNvSpPr txBox="1"/>
          <p:nvPr/>
        </p:nvSpPr>
        <p:spPr>
          <a:xfrm>
            <a:off x="9030720" y="5919122"/>
            <a:ext cx="759840" cy="202560"/>
          </a:xfrm>
          <a:prstGeom prst="rect">
            <a:avLst/>
          </a:prstGeom>
          <a:noFill/>
          <a:ln>
            <a:noFill/>
          </a:ln>
        </p:spPr>
        <p:txBody>
          <a:bodyPr lIns="146215" tIns="146215" rIns="146215" bIns="146215" anchor="ctr" anchorCtr="0">
            <a:noAutofit/>
          </a:bodyPr>
          <a:lstStyle/>
          <a:p>
            <a:pPr algn="r" defTabSz="1462477"/>
            <a:r>
              <a:rPr lang="en-US" sz="1600" kern="0">
                <a:solidFill>
                  <a:srgbClr val="CC0000"/>
                </a:solidFill>
                <a:latin typeface="Raleway"/>
                <a:ea typeface="Raleway"/>
                <a:cs typeface="Raleway"/>
                <a:sym typeface="Raleway"/>
              </a:rPr>
              <a:t>fail</a:t>
            </a:r>
          </a:p>
        </p:txBody>
      </p:sp>
      <p:sp>
        <p:nvSpPr>
          <p:cNvPr id="20" name="Shape 673"/>
          <p:cNvSpPr txBox="1"/>
          <p:nvPr/>
        </p:nvSpPr>
        <p:spPr>
          <a:xfrm>
            <a:off x="10582160" y="4151801"/>
            <a:ext cx="759840" cy="202560"/>
          </a:xfrm>
          <a:prstGeom prst="rect">
            <a:avLst/>
          </a:prstGeom>
          <a:noFill/>
          <a:ln>
            <a:noFill/>
          </a:ln>
        </p:spPr>
        <p:txBody>
          <a:bodyPr lIns="146215" tIns="146215" rIns="146215" bIns="146215" anchor="ctr" anchorCtr="0">
            <a:noAutofit/>
          </a:bodyPr>
          <a:lstStyle/>
          <a:p>
            <a:pPr algn="r" defTabSz="1462477"/>
            <a:r>
              <a:rPr lang="en-US" sz="1600" kern="0">
                <a:solidFill>
                  <a:srgbClr val="CC0000"/>
                </a:solidFill>
                <a:latin typeface="Raleway"/>
                <a:ea typeface="Raleway"/>
                <a:cs typeface="Raleway"/>
                <a:sym typeface="Raleway"/>
              </a:rPr>
              <a:t>fail</a:t>
            </a:r>
          </a:p>
        </p:txBody>
      </p:sp>
      <p:sp>
        <p:nvSpPr>
          <p:cNvPr id="21" name="Shape 674"/>
          <p:cNvSpPr txBox="1"/>
          <p:nvPr/>
        </p:nvSpPr>
        <p:spPr>
          <a:xfrm>
            <a:off x="9030720" y="3579880"/>
            <a:ext cx="759840" cy="202560"/>
          </a:xfrm>
          <a:prstGeom prst="rect">
            <a:avLst/>
          </a:prstGeom>
          <a:noFill/>
          <a:ln>
            <a:noFill/>
          </a:ln>
        </p:spPr>
        <p:txBody>
          <a:bodyPr lIns="146215" tIns="146215" rIns="146215" bIns="146215" anchor="ctr" anchorCtr="0">
            <a:noAutofit/>
          </a:bodyPr>
          <a:lstStyle/>
          <a:p>
            <a:pPr algn="r" defTabSz="1462477"/>
            <a:r>
              <a:rPr lang="en-US" sz="1600" kern="0">
                <a:solidFill>
                  <a:srgbClr val="6AA84F"/>
                </a:solidFill>
                <a:latin typeface="Raleway"/>
                <a:ea typeface="Raleway"/>
                <a:cs typeface="Raleway"/>
                <a:sym typeface="Raleway"/>
              </a:rPr>
              <a:t>pass</a:t>
            </a:r>
          </a:p>
        </p:txBody>
      </p:sp>
      <p:sp>
        <p:nvSpPr>
          <p:cNvPr id="22" name="Shape 675"/>
          <p:cNvSpPr txBox="1"/>
          <p:nvPr/>
        </p:nvSpPr>
        <p:spPr>
          <a:xfrm>
            <a:off x="11399249" y="6631799"/>
            <a:ext cx="1851360" cy="202560"/>
          </a:xfrm>
          <a:prstGeom prst="rect">
            <a:avLst/>
          </a:prstGeom>
          <a:noFill/>
          <a:ln>
            <a:noFill/>
          </a:ln>
        </p:spPr>
        <p:txBody>
          <a:bodyPr lIns="146215" tIns="146215" rIns="146215" bIns="146215" anchor="ctr" anchorCtr="0">
            <a:noAutofit/>
          </a:bodyPr>
          <a:lstStyle/>
          <a:p>
            <a:pPr defTabSz="1462477"/>
            <a:r>
              <a:rPr lang="en-US" sz="1600" kern="0">
                <a:solidFill>
                  <a:srgbClr val="6AA84F"/>
                </a:solidFill>
                <a:latin typeface="Raleway"/>
                <a:ea typeface="Raleway"/>
                <a:cs typeface="Raleway"/>
                <a:sym typeface="Raleway"/>
              </a:rPr>
              <a:t>pass</a:t>
            </a:r>
          </a:p>
          <a:p>
            <a:pPr defTabSz="1462477">
              <a:buClr>
                <a:srgbClr val="000000"/>
              </a:buClr>
              <a:buSzPct val="137500"/>
            </a:pPr>
            <a:r>
              <a:rPr lang="en-US" sz="1300" b="1" kern="0">
                <a:solidFill>
                  <a:srgbClr val="6AA84F"/>
                </a:solidFill>
                <a:latin typeface="Raleway"/>
                <a:ea typeface="Raleway"/>
                <a:cs typeface="Raleway"/>
                <a:sym typeface="Raleway"/>
              </a:rPr>
              <a:t>[development stops]</a:t>
            </a:r>
          </a:p>
        </p:txBody>
      </p:sp>
      <p:pic>
        <p:nvPicPr>
          <p:cNvPr id="24" name="Picture 23" descr="1__nathenharvey_Nathen____Desktop_InSpec_Presentation_httpd__zsh_.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1174" y="1603339"/>
            <a:ext cx="8809546" cy="5515542"/>
          </a:xfrm>
          <a:prstGeom prst="rect">
            <a:avLst/>
          </a:prstGeom>
        </p:spPr>
      </p:pic>
    </p:spTree>
    <p:extLst>
      <p:ext uri="{BB962C8B-B14F-4D97-AF65-F5344CB8AC3E}">
        <p14:creationId xmlns:p14="http://schemas.microsoft.com/office/powerpoint/2010/main" val="729127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Simple Web Server Cookbook</a:t>
            </a:r>
            <a:endParaRPr lang="en-US" dirty="0"/>
          </a:p>
        </p:txBody>
      </p:sp>
      <p:sp>
        <p:nvSpPr>
          <p:cNvPr id="3" name="Subtitle 2"/>
          <p:cNvSpPr>
            <a:spLocks noGrp="1"/>
          </p:cNvSpPr>
          <p:nvPr>
            <p:ph type="subTitle" idx="1"/>
          </p:nvPr>
        </p:nvSpPr>
        <p:spPr/>
        <p:txBody>
          <a:bodyPr/>
          <a:lstStyle/>
          <a:p>
            <a:pPr>
              <a:buFont typeface="Wingdings" charset="2"/>
              <a:buChar char="ü"/>
            </a:pPr>
            <a:r>
              <a:rPr lang="en-US" dirty="0" smtClean="0"/>
              <a:t>The Apache web server should be running</a:t>
            </a:r>
          </a:p>
          <a:p>
            <a:pPr>
              <a:buFont typeface="Wingdings" charset="2"/>
              <a:buChar char="ü"/>
            </a:pPr>
            <a:r>
              <a:rPr lang="en-US" dirty="0" smtClean="0"/>
              <a:t>The Apache web server should be listening on the default port</a:t>
            </a:r>
          </a:p>
          <a:p>
            <a:pPr>
              <a:buFont typeface="Wingdings" charset="2"/>
              <a:buChar char="ü"/>
            </a:pPr>
            <a:r>
              <a:rPr lang="en-US" dirty="0" smtClean="0"/>
              <a:t>The Apache web server should be configured to start on boot</a:t>
            </a:r>
            <a:endParaRPr lang="en-US" dirty="0"/>
          </a:p>
        </p:txBody>
      </p:sp>
    </p:spTree>
    <p:extLst>
      <p:ext uri="{BB962C8B-B14F-4D97-AF65-F5344CB8AC3E}">
        <p14:creationId xmlns:p14="http://schemas.microsoft.com/office/powerpoint/2010/main" val="11654777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609605" y="548642"/>
            <a:ext cx="13411200" cy="664800"/>
          </a:xfrm>
          <a:prstGeom prst="rect">
            <a:avLst/>
          </a:prstGeom>
        </p:spPr>
        <p:txBody>
          <a:bodyPr lIns="109672" tIns="109672" rIns="109672" bIns="109672" anchor="t" anchorCtr="0">
            <a:noAutofit/>
          </a:bodyPr>
          <a:lstStyle/>
          <a:p>
            <a:r>
              <a:rPr lang="en-US" sz="4800" dirty="0"/>
              <a:t>Software Testing and Why it Matters</a:t>
            </a:r>
          </a:p>
        </p:txBody>
      </p:sp>
      <p:grpSp>
        <p:nvGrpSpPr>
          <p:cNvPr id="681" name="Shape 681"/>
          <p:cNvGrpSpPr/>
          <p:nvPr/>
        </p:nvGrpSpPr>
        <p:grpSpPr>
          <a:xfrm>
            <a:off x="1121439" y="1938613"/>
            <a:ext cx="5541120" cy="4017467"/>
            <a:chOff x="1227624" y="1287825"/>
            <a:chExt cx="3463200" cy="3227400"/>
          </a:xfrm>
        </p:grpSpPr>
        <p:cxnSp>
          <p:nvCxnSpPr>
            <p:cNvPr id="682" name="Shape 682"/>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83" name="Shape 683"/>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84" name="Shape 684"/>
          <p:cNvSpPr txBox="1"/>
          <p:nvPr/>
        </p:nvSpPr>
        <p:spPr>
          <a:xfrm>
            <a:off x="3247121" y="6009695"/>
            <a:ext cx="1289760" cy="372000"/>
          </a:xfrm>
          <a:prstGeom prst="rect">
            <a:avLst/>
          </a:prstGeom>
          <a:noFill/>
          <a:ln>
            <a:noFill/>
          </a:ln>
        </p:spPr>
        <p:txBody>
          <a:bodyPr lIns="146217" tIns="146217" rIns="146217" bIns="146217" anchor="ctr" anchorCtr="0">
            <a:noAutofit/>
          </a:bodyPr>
          <a:lstStyle/>
          <a:p>
            <a:pPr algn="ctr" defTabSz="1462506"/>
            <a:r>
              <a:rPr lang="en-US" sz="1800" kern="0">
                <a:solidFill>
                  <a:srgbClr val="000000"/>
                </a:solidFill>
                <a:latin typeface="Raleway"/>
                <a:ea typeface="Raleway"/>
                <a:cs typeface="Raleway"/>
                <a:sym typeface="Raleway"/>
              </a:rPr>
              <a:t>quantity</a:t>
            </a:r>
          </a:p>
        </p:txBody>
      </p:sp>
      <p:sp>
        <p:nvSpPr>
          <p:cNvPr id="685" name="Shape 685"/>
          <p:cNvSpPr txBox="1"/>
          <p:nvPr/>
        </p:nvSpPr>
        <p:spPr>
          <a:xfrm rot="-5400000">
            <a:off x="184283" y="5025080"/>
            <a:ext cx="1395840" cy="466080"/>
          </a:xfrm>
          <a:prstGeom prst="rect">
            <a:avLst/>
          </a:prstGeom>
          <a:noFill/>
          <a:ln>
            <a:noFill/>
          </a:ln>
        </p:spPr>
        <p:txBody>
          <a:bodyPr lIns="146217" tIns="146217" rIns="146217" bIns="146217" anchor="t" anchorCtr="0">
            <a:noAutofit/>
          </a:bodyPr>
          <a:lstStyle/>
          <a:p>
            <a:pPr defTabSz="1462506"/>
            <a:r>
              <a:rPr lang="en-US" sz="1600" kern="0">
                <a:solidFill>
                  <a:srgbClr val="000000"/>
                </a:solidFill>
                <a:latin typeface="Raleway"/>
                <a:ea typeface="Raleway"/>
                <a:cs typeface="Raleway"/>
                <a:sym typeface="Raleway"/>
              </a:rPr>
              <a:t>less time</a:t>
            </a:r>
          </a:p>
        </p:txBody>
      </p:sp>
      <p:sp>
        <p:nvSpPr>
          <p:cNvPr id="686" name="Shape 686"/>
          <p:cNvSpPr txBox="1"/>
          <p:nvPr/>
        </p:nvSpPr>
        <p:spPr>
          <a:xfrm rot="-5400000">
            <a:off x="18200" y="2569475"/>
            <a:ext cx="1728000" cy="466080"/>
          </a:xfrm>
          <a:prstGeom prst="rect">
            <a:avLst/>
          </a:prstGeom>
          <a:noFill/>
          <a:ln>
            <a:noFill/>
          </a:ln>
        </p:spPr>
        <p:txBody>
          <a:bodyPr lIns="146217" tIns="146217" rIns="146217" bIns="146217" anchor="t" anchorCtr="0">
            <a:noAutofit/>
          </a:bodyPr>
          <a:lstStyle/>
          <a:p>
            <a:pPr algn="r" defTabSz="1462506"/>
            <a:r>
              <a:rPr lang="en-US" sz="1600" kern="0">
                <a:solidFill>
                  <a:srgbClr val="000000"/>
                </a:solidFill>
                <a:latin typeface="Raleway"/>
                <a:ea typeface="Raleway"/>
                <a:cs typeface="Raleway"/>
                <a:sym typeface="Raleway"/>
              </a:rPr>
              <a:t>more time</a:t>
            </a:r>
          </a:p>
        </p:txBody>
      </p:sp>
      <p:sp>
        <p:nvSpPr>
          <p:cNvPr id="687" name="Shape 687"/>
          <p:cNvSpPr/>
          <p:nvPr/>
        </p:nvSpPr>
        <p:spPr>
          <a:xfrm>
            <a:off x="1321240" y="2026111"/>
            <a:ext cx="5224320" cy="3794879"/>
          </a:xfrm>
          <a:prstGeom prst="rtTriangle">
            <a:avLst/>
          </a:prstGeom>
          <a:solidFill>
            <a:srgbClr val="D8D8D8"/>
          </a:solidFill>
          <a:ln>
            <a:noFill/>
          </a:ln>
        </p:spPr>
        <p:txBody>
          <a:bodyPr lIns="146217" tIns="146217" rIns="146217" bIns="146217" anchor="ctr" anchorCtr="0">
            <a:noAutofit/>
          </a:bodyPr>
          <a:lstStyle/>
          <a:p>
            <a:pPr defTabSz="1462506"/>
            <a:endParaRPr kern="0">
              <a:solidFill>
                <a:srgbClr val="000000"/>
              </a:solidFill>
              <a:latin typeface="Arial"/>
              <a:ea typeface="Arial"/>
              <a:cs typeface="Arial"/>
              <a:sym typeface="Arial"/>
            </a:endParaRPr>
          </a:p>
        </p:txBody>
      </p:sp>
      <p:cxnSp>
        <p:nvCxnSpPr>
          <p:cNvPr id="688" name="Shape 688"/>
          <p:cNvCxnSpPr/>
          <p:nvPr/>
        </p:nvCxnSpPr>
        <p:spPr>
          <a:xfrm>
            <a:off x="2538760" y="2889373"/>
            <a:ext cx="0" cy="2925600"/>
          </a:xfrm>
          <a:prstGeom prst="straightConnector1">
            <a:avLst/>
          </a:prstGeom>
          <a:noFill/>
          <a:ln w="28575" cap="flat" cmpd="sng">
            <a:solidFill>
              <a:schemeClr val="accent2"/>
            </a:solidFill>
            <a:prstDash val="dot"/>
            <a:round/>
            <a:headEnd type="none" w="lg" len="lg"/>
            <a:tailEnd type="none" w="lg" len="lg"/>
          </a:ln>
        </p:spPr>
      </p:cxnSp>
      <p:cxnSp>
        <p:nvCxnSpPr>
          <p:cNvPr id="689" name="Shape 689"/>
          <p:cNvCxnSpPr/>
          <p:nvPr/>
        </p:nvCxnSpPr>
        <p:spPr>
          <a:xfrm>
            <a:off x="5127840" y="4783760"/>
            <a:ext cx="0" cy="1031040"/>
          </a:xfrm>
          <a:prstGeom prst="straightConnector1">
            <a:avLst/>
          </a:prstGeom>
          <a:noFill/>
          <a:ln w="28575" cap="flat" cmpd="sng">
            <a:solidFill>
              <a:schemeClr val="accent2"/>
            </a:solidFill>
            <a:prstDash val="dot"/>
            <a:round/>
            <a:headEnd type="none" w="lg" len="lg"/>
            <a:tailEnd type="none" w="lg" len="lg"/>
          </a:ln>
        </p:spPr>
      </p:cxnSp>
      <p:cxnSp>
        <p:nvCxnSpPr>
          <p:cNvPr id="690" name="Shape 690"/>
          <p:cNvCxnSpPr/>
          <p:nvPr/>
        </p:nvCxnSpPr>
        <p:spPr>
          <a:xfrm>
            <a:off x="3892000" y="3872541"/>
            <a:ext cx="0" cy="1942080"/>
          </a:xfrm>
          <a:prstGeom prst="straightConnector1">
            <a:avLst/>
          </a:prstGeom>
          <a:noFill/>
          <a:ln w="28575" cap="flat" cmpd="sng">
            <a:solidFill>
              <a:schemeClr val="accent2"/>
            </a:solidFill>
            <a:prstDash val="dot"/>
            <a:round/>
            <a:headEnd type="none" w="lg" len="lg"/>
            <a:tailEnd type="none" w="lg" len="lg"/>
          </a:ln>
        </p:spPr>
      </p:cxnSp>
      <p:sp>
        <p:nvSpPr>
          <p:cNvPr id="691" name="Shape 691"/>
          <p:cNvSpPr txBox="1"/>
          <p:nvPr/>
        </p:nvSpPr>
        <p:spPr>
          <a:xfrm>
            <a:off x="1321244" y="3551732"/>
            <a:ext cx="1217280" cy="372000"/>
          </a:xfrm>
          <a:prstGeom prst="rect">
            <a:avLst/>
          </a:prstGeom>
          <a:noFill/>
          <a:ln>
            <a:noFill/>
          </a:ln>
        </p:spPr>
        <p:txBody>
          <a:bodyPr lIns="146217" tIns="146217" rIns="146217" bIns="146217" anchor="ctr" anchorCtr="0">
            <a:noAutofit/>
          </a:bodyPr>
          <a:lstStyle/>
          <a:p>
            <a:pPr algn="ctr" defTabSz="1462506"/>
            <a:r>
              <a:rPr lang="en-US" sz="1300" kern="0">
                <a:solidFill>
                  <a:srgbClr val="000000"/>
                </a:solidFill>
                <a:latin typeface="Raleway"/>
                <a:ea typeface="Raleway"/>
                <a:cs typeface="Raleway"/>
                <a:sym typeface="Raleway"/>
              </a:rPr>
              <a:t>manual</a:t>
            </a:r>
          </a:p>
          <a:p>
            <a:pPr algn="ctr" defTabSz="1462506"/>
            <a:r>
              <a:rPr lang="en-US" sz="1300" kern="0">
                <a:solidFill>
                  <a:srgbClr val="000000"/>
                </a:solidFill>
                <a:latin typeface="Raleway"/>
                <a:ea typeface="Raleway"/>
                <a:cs typeface="Raleway"/>
                <a:sym typeface="Raleway"/>
              </a:rPr>
              <a:t>tests</a:t>
            </a:r>
          </a:p>
        </p:txBody>
      </p:sp>
      <p:sp>
        <p:nvSpPr>
          <p:cNvPr id="692" name="Shape 692"/>
          <p:cNvSpPr txBox="1"/>
          <p:nvPr/>
        </p:nvSpPr>
        <p:spPr>
          <a:xfrm>
            <a:off x="2606746" y="4166162"/>
            <a:ext cx="1217279" cy="372000"/>
          </a:xfrm>
          <a:prstGeom prst="rect">
            <a:avLst/>
          </a:prstGeom>
          <a:noFill/>
          <a:ln>
            <a:noFill/>
          </a:ln>
        </p:spPr>
        <p:txBody>
          <a:bodyPr lIns="146217" tIns="146217" rIns="146217" bIns="146217" anchor="ctr" anchorCtr="0">
            <a:noAutofit/>
          </a:bodyPr>
          <a:lstStyle/>
          <a:p>
            <a:pPr algn="ctr" defTabSz="1462506"/>
            <a:r>
              <a:rPr lang="en-US" sz="1300" kern="0">
                <a:solidFill>
                  <a:srgbClr val="000000"/>
                </a:solidFill>
                <a:latin typeface="Raleway"/>
                <a:ea typeface="Raleway"/>
                <a:cs typeface="Raleway"/>
                <a:sym typeface="Raleway"/>
              </a:rPr>
              <a:t>automated</a:t>
            </a:r>
          </a:p>
          <a:p>
            <a:pPr algn="ctr" defTabSz="1462506"/>
            <a:r>
              <a:rPr lang="en-US" sz="1300" kern="0">
                <a:solidFill>
                  <a:srgbClr val="000000"/>
                </a:solidFill>
                <a:latin typeface="Raleway"/>
                <a:ea typeface="Raleway"/>
                <a:cs typeface="Raleway"/>
                <a:sym typeface="Raleway"/>
              </a:rPr>
              <a:t>GUI tests</a:t>
            </a:r>
          </a:p>
        </p:txBody>
      </p:sp>
      <p:sp>
        <p:nvSpPr>
          <p:cNvPr id="693" name="Shape 693"/>
          <p:cNvSpPr txBox="1"/>
          <p:nvPr/>
        </p:nvSpPr>
        <p:spPr>
          <a:xfrm>
            <a:off x="3901265" y="4783760"/>
            <a:ext cx="1217280" cy="372000"/>
          </a:xfrm>
          <a:prstGeom prst="rect">
            <a:avLst/>
          </a:prstGeom>
          <a:noFill/>
          <a:ln>
            <a:noFill/>
          </a:ln>
        </p:spPr>
        <p:txBody>
          <a:bodyPr lIns="146217" tIns="146217" rIns="146217" bIns="146217" anchor="ctr" anchorCtr="0">
            <a:noAutofit/>
          </a:bodyPr>
          <a:lstStyle/>
          <a:p>
            <a:pPr algn="ctr" defTabSz="1462506"/>
            <a:r>
              <a:rPr lang="en-US" sz="1300" kern="0">
                <a:solidFill>
                  <a:srgbClr val="000000"/>
                </a:solidFill>
                <a:latin typeface="Raleway"/>
                <a:ea typeface="Raleway"/>
                <a:cs typeface="Raleway"/>
                <a:sym typeface="Raleway"/>
              </a:rPr>
              <a:t>integration</a:t>
            </a:r>
          </a:p>
          <a:p>
            <a:pPr algn="ctr" defTabSz="1462506"/>
            <a:r>
              <a:rPr lang="en-US" sz="1300" kern="0">
                <a:solidFill>
                  <a:srgbClr val="000000"/>
                </a:solidFill>
                <a:latin typeface="Raleway"/>
                <a:ea typeface="Raleway"/>
                <a:cs typeface="Raleway"/>
                <a:sym typeface="Raleway"/>
              </a:rPr>
              <a:t>tests</a:t>
            </a:r>
          </a:p>
        </p:txBody>
      </p:sp>
      <p:sp>
        <p:nvSpPr>
          <p:cNvPr id="694" name="Shape 694"/>
          <p:cNvSpPr txBox="1"/>
          <p:nvPr/>
        </p:nvSpPr>
        <p:spPr>
          <a:xfrm>
            <a:off x="5127826" y="5410079"/>
            <a:ext cx="1217279" cy="372000"/>
          </a:xfrm>
          <a:prstGeom prst="rect">
            <a:avLst/>
          </a:prstGeom>
          <a:noFill/>
          <a:ln>
            <a:noFill/>
          </a:ln>
        </p:spPr>
        <p:txBody>
          <a:bodyPr lIns="146217" tIns="146217" rIns="146217" bIns="146217" anchor="ctr" anchorCtr="0">
            <a:noAutofit/>
          </a:bodyPr>
          <a:lstStyle/>
          <a:p>
            <a:pPr algn="ctr" defTabSz="1462506"/>
            <a:r>
              <a:rPr lang="en-US" sz="1300" kern="0">
                <a:solidFill>
                  <a:srgbClr val="000000"/>
                </a:solidFill>
                <a:latin typeface="Raleway"/>
                <a:ea typeface="Raleway"/>
                <a:cs typeface="Raleway"/>
                <a:sym typeface="Raleway"/>
              </a:rPr>
              <a:t>unit</a:t>
            </a:r>
          </a:p>
          <a:p>
            <a:pPr algn="ctr" defTabSz="1462506"/>
            <a:r>
              <a:rPr lang="en-US" sz="1300" kern="0">
                <a:solidFill>
                  <a:srgbClr val="000000"/>
                </a:solidFill>
                <a:latin typeface="Raleway"/>
                <a:ea typeface="Raleway"/>
                <a:cs typeface="Raleway"/>
                <a:sym typeface="Raleway"/>
              </a:rPr>
              <a:t>tests</a:t>
            </a:r>
          </a:p>
        </p:txBody>
      </p:sp>
      <p:grpSp>
        <p:nvGrpSpPr>
          <p:cNvPr id="695" name="Shape 695"/>
          <p:cNvGrpSpPr/>
          <p:nvPr/>
        </p:nvGrpSpPr>
        <p:grpSpPr>
          <a:xfrm>
            <a:off x="7603725" y="1938548"/>
            <a:ext cx="6013399" cy="4443126"/>
            <a:chOff x="4752325" y="1287775"/>
            <a:chExt cx="3758374" cy="3569349"/>
          </a:xfrm>
        </p:grpSpPr>
        <p:grpSp>
          <p:nvGrpSpPr>
            <p:cNvPr id="696" name="Shape 696"/>
            <p:cNvGrpSpPr/>
            <p:nvPr/>
          </p:nvGrpSpPr>
          <p:grpSpPr>
            <a:xfrm>
              <a:off x="5047499" y="1287825"/>
              <a:ext cx="3463199" cy="3227400"/>
              <a:chOff x="1227624" y="1287825"/>
              <a:chExt cx="3463200" cy="3227400"/>
            </a:xfrm>
          </p:grpSpPr>
          <p:cxnSp>
            <p:nvCxnSpPr>
              <p:cNvPr id="697" name="Shape 697"/>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98" name="Shape 698"/>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99" name="Shape 699"/>
            <p:cNvSpPr txBox="1"/>
            <p:nvPr/>
          </p:nvSpPr>
          <p:spPr>
            <a:xfrm>
              <a:off x="6376050" y="4558325"/>
              <a:ext cx="806100" cy="298800"/>
            </a:xfrm>
            <a:prstGeom prst="rect">
              <a:avLst/>
            </a:prstGeom>
            <a:noFill/>
            <a:ln>
              <a:noFill/>
            </a:ln>
          </p:spPr>
          <p:txBody>
            <a:bodyPr lIns="91425" tIns="91425" rIns="91425" bIns="91425" anchor="ctr" anchorCtr="0">
              <a:noAutofit/>
            </a:bodyPr>
            <a:lstStyle/>
            <a:p>
              <a:pPr algn="ctr" defTabSz="1462506"/>
              <a:r>
                <a:rPr lang="en-US" sz="1800" kern="0">
                  <a:solidFill>
                    <a:srgbClr val="000000"/>
                  </a:solidFill>
                  <a:latin typeface="Raleway"/>
                  <a:ea typeface="Raleway"/>
                  <a:cs typeface="Raleway"/>
                  <a:sym typeface="Raleway"/>
                </a:rPr>
                <a:t>quantity</a:t>
              </a:r>
            </a:p>
          </p:txBody>
        </p:sp>
        <p:sp>
          <p:nvSpPr>
            <p:cNvPr id="700" name="Shape 700"/>
            <p:cNvSpPr txBox="1"/>
            <p:nvPr/>
          </p:nvSpPr>
          <p:spPr>
            <a:xfrm rot="-5400000">
              <a:off x="4337425" y="3809028"/>
              <a:ext cx="1121100" cy="291300"/>
            </a:xfrm>
            <a:prstGeom prst="rect">
              <a:avLst/>
            </a:prstGeom>
            <a:noFill/>
            <a:ln>
              <a:noFill/>
            </a:ln>
          </p:spPr>
          <p:txBody>
            <a:bodyPr lIns="91425" tIns="91425" rIns="91425" bIns="91425" anchor="t" anchorCtr="0">
              <a:noAutofit/>
            </a:bodyPr>
            <a:lstStyle/>
            <a:p>
              <a:pPr defTabSz="1462506"/>
              <a:r>
                <a:rPr lang="en-US" sz="1600" kern="0">
                  <a:solidFill>
                    <a:srgbClr val="000000"/>
                  </a:solidFill>
                  <a:latin typeface="Raleway"/>
                  <a:ea typeface="Raleway"/>
                  <a:cs typeface="Raleway"/>
                  <a:sym typeface="Raleway"/>
                </a:rPr>
                <a:t>less time</a:t>
              </a:r>
            </a:p>
          </p:txBody>
        </p:sp>
        <p:sp>
          <p:nvSpPr>
            <p:cNvPr id="701" name="Shape 701"/>
            <p:cNvSpPr txBox="1"/>
            <p:nvPr/>
          </p:nvSpPr>
          <p:spPr>
            <a:xfrm rot="-5400000">
              <a:off x="4321525" y="1718575"/>
              <a:ext cx="1152900" cy="291300"/>
            </a:xfrm>
            <a:prstGeom prst="rect">
              <a:avLst/>
            </a:prstGeom>
            <a:noFill/>
            <a:ln>
              <a:noFill/>
            </a:ln>
          </p:spPr>
          <p:txBody>
            <a:bodyPr lIns="91425" tIns="91425" rIns="91425" bIns="91425" anchor="t" anchorCtr="0">
              <a:noAutofit/>
            </a:bodyPr>
            <a:lstStyle/>
            <a:p>
              <a:pPr algn="r" defTabSz="1462506"/>
              <a:r>
                <a:rPr lang="en-US" sz="1600" kern="0">
                  <a:solidFill>
                    <a:srgbClr val="000000"/>
                  </a:solidFill>
                  <a:latin typeface="Raleway"/>
                  <a:ea typeface="Raleway"/>
                  <a:cs typeface="Raleway"/>
                  <a:sym typeface="Raleway"/>
                </a:rPr>
                <a:t>more time</a:t>
              </a:r>
            </a:p>
          </p:txBody>
        </p:sp>
        <p:sp>
          <p:nvSpPr>
            <p:cNvPr id="702" name="Shape 702"/>
            <p:cNvSpPr/>
            <p:nvPr/>
          </p:nvSpPr>
          <p:spPr>
            <a:xfrm rot="-5400000">
              <a:off x="5266275" y="1254625"/>
              <a:ext cx="3058200" cy="3246000"/>
            </a:xfrm>
            <a:prstGeom prst="rtTriangle">
              <a:avLst/>
            </a:prstGeom>
            <a:solidFill>
              <a:srgbClr val="FADACB"/>
            </a:solidFill>
            <a:ln>
              <a:noFill/>
            </a:ln>
          </p:spPr>
          <p:txBody>
            <a:bodyPr lIns="91425" tIns="91425" rIns="91425" bIns="91425" anchor="ctr" anchorCtr="0">
              <a:noAutofit/>
            </a:bodyPr>
            <a:lstStyle/>
            <a:p>
              <a:pPr defTabSz="1462506"/>
              <a:endParaRPr kern="0">
                <a:solidFill>
                  <a:srgbClr val="000000"/>
                </a:solidFill>
                <a:latin typeface="Arial"/>
                <a:ea typeface="Arial"/>
                <a:cs typeface="Arial"/>
                <a:sym typeface="Arial"/>
              </a:endParaRPr>
            </a:p>
          </p:txBody>
        </p:sp>
        <p:cxnSp>
          <p:nvCxnSpPr>
            <p:cNvPr id="703" name="Shape 703"/>
            <p:cNvCxnSpPr/>
            <p:nvPr/>
          </p:nvCxnSpPr>
          <p:spPr>
            <a:xfrm>
              <a:off x="7667075" y="2051625"/>
              <a:ext cx="0" cy="2350200"/>
            </a:xfrm>
            <a:prstGeom prst="straightConnector1">
              <a:avLst/>
            </a:prstGeom>
            <a:noFill/>
            <a:ln w="28575" cap="flat" cmpd="sng">
              <a:solidFill>
                <a:schemeClr val="accent2"/>
              </a:solidFill>
              <a:prstDash val="dot"/>
              <a:round/>
              <a:headEnd type="none" w="lg" len="lg"/>
              <a:tailEnd type="none" w="lg" len="lg"/>
            </a:ln>
          </p:spPr>
        </p:cxnSp>
        <p:cxnSp>
          <p:nvCxnSpPr>
            <p:cNvPr id="704" name="Shape 704"/>
            <p:cNvCxnSpPr/>
            <p:nvPr/>
          </p:nvCxnSpPr>
          <p:spPr>
            <a:xfrm>
              <a:off x="6029625" y="3573475"/>
              <a:ext cx="0" cy="828300"/>
            </a:xfrm>
            <a:prstGeom prst="straightConnector1">
              <a:avLst/>
            </a:prstGeom>
            <a:noFill/>
            <a:ln w="28575" cap="flat" cmpd="sng">
              <a:solidFill>
                <a:schemeClr val="accent2"/>
              </a:solidFill>
              <a:prstDash val="dot"/>
              <a:round/>
              <a:headEnd type="none" w="lg" len="lg"/>
              <a:tailEnd type="none" w="lg" len="lg"/>
            </a:ln>
          </p:spPr>
        </p:cxnSp>
        <p:cxnSp>
          <p:nvCxnSpPr>
            <p:cNvPr id="705" name="Shape 705"/>
            <p:cNvCxnSpPr/>
            <p:nvPr/>
          </p:nvCxnSpPr>
          <p:spPr>
            <a:xfrm>
              <a:off x="6848350" y="2841450"/>
              <a:ext cx="0" cy="1560300"/>
            </a:xfrm>
            <a:prstGeom prst="straightConnector1">
              <a:avLst/>
            </a:prstGeom>
            <a:noFill/>
            <a:ln w="28575" cap="flat" cmpd="sng">
              <a:solidFill>
                <a:schemeClr val="accent2"/>
              </a:solidFill>
              <a:prstDash val="dot"/>
              <a:round/>
              <a:headEnd type="none" w="lg" len="lg"/>
              <a:tailEnd type="none" w="lg" len="lg"/>
            </a:ln>
          </p:spPr>
        </p:cxnSp>
        <p:sp>
          <p:nvSpPr>
            <p:cNvPr id="706" name="Shape 706"/>
            <p:cNvSpPr txBox="1"/>
            <p:nvPr/>
          </p:nvSpPr>
          <p:spPr>
            <a:xfrm>
              <a:off x="5172375" y="4006625"/>
              <a:ext cx="857400" cy="298800"/>
            </a:xfrm>
            <a:prstGeom prst="rect">
              <a:avLst/>
            </a:prstGeom>
            <a:noFill/>
            <a:ln>
              <a:noFill/>
            </a:ln>
          </p:spPr>
          <p:txBody>
            <a:bodyPr lIns="91425" tIns="91425" rIns="91425" bIns="91425" anchor="ctr" anchorCtr="0">
              <a:noAutofit/>
            </a:bodyPr>
            <a:lstStyle/>
            <a:p>
              <a:pPr algn="ctr" defTabSz="1462506"/>
              <a:r>
                <a:rPr lang="en-US" sz="1300" kern="0">
                  <a:solidFill>
                    <a:srgbClr val="000000"/>
                  </a:solidFill>
                  <a:latin typeface="Raleway"/>
                  <a:ea typeface="Raleway"/>
                  <a:cs typeface="Raleway"/>
                  <a:sym typeface="Raleway"/>
                </a:rPr>
                <a:t>manual session based tests</a:t>
              </a:r>
            </a:p>
          </p:txBody>
        </p:sp>
        <p:sp>
          <p:nvSpPr>
            <p:cNvPr id="707" name="Shape 707"/>
            <p:cNvSpPr txBox="1"/>
            <p:nvPr/>
          </p:nvSpPr>
          <p:spPr>
            <a:xfrm>
              <a:off x="6058575" y="3838225"/>
              <a:ext cx="760800" cy="298800"/>
            </a:xfrm>
            <a:prstGeom prst="rect">
              <a:avLst/>
            </a:prstGeom>
            <a:noFill/>
            <a:ln>
              <a:noFill/>
            </a:ln>
          </p:spPr>
          <p:txBody>
            <a:bodyPr lIns="91425" tIns="91425" rIns="91425" bIns="91425" anchor="ctr" anchorCtr="0">
              <a:noAutofit/>
            </a:bodyPr>
            <a:lstStyle/>
            <a:p>
              <a:pPr algn="ctr" defTabSz="1462506"/>
              <a:r>
                <a:rPr lang="en-US" sz="1300" kern="0">
                  <a:solidFill>
                    <a:srgbClr val="000000"/>
                  </a:solidFill>
                  <a:latin typeface="Raleway"/>
                  <a:ea typeface="Raleway"/>
                  <a:cs typeface="Raleway"/>
                  <a:sym typeface="Raleway"/>
                </a:rPr>
                <a:t>automated</a:t>
              </a:r>
            </a:p>
            <a:p>
              <a:pPr algn="ctr" defTabSz="1462506"/>
              <a:r>
                <a:rPr lang="en-US" sz="1300" kern="0">
                  <a:solidFill>
                    <a:srgbClr val="000000"/>
                  </a:solidFill>
                  <a:latin typeface="Raleway"/>
                  <a:ea typeface="Raleway"/>
                  <a:cs typeface="Raleway"/>
                  <a:sym typeface="Raleway"/>
                </a:rPr>
                <a:t>GUI tests</a:t>
              </a:r>
            </a:p>
          </p:txBody>
        </p:sp>
        <p:sp>
          <p:nvSpPr>
            <p:cNvPr id="708" name="Shape 708"/>
            <p:cNvSpPr txBox="1"/>
            <p:nvPr/>
          </p:nvSpPr>
          <p:spPr>
            <a:xfrm>
              <a:off x="6877300" y="2820475"/>
              <a:ext cx="760800" cy="298800"/>
            </a:xfrm>
            <a:prstGeom prst="rect">
              <a:avLst/>
            </a:prstGeom>
            <a:noFill/>
            <a:ln>
              <a:noFill/>
            </a:ln>
          </p:spPr>
          <p:txBody>
            <a:bodyPr lIns="91425" tIns="91425" rIns="91425" bIns="91425" anchor="ctr" anchorCtr="0">
              <a:noAutofit/>
            </a:bodyPr>
            <a:lstStyle/>
            <a:p>
              <a:pPr algn="ctr" defTabSz="1462506"/>
              <a:r>
                <a:rPr lang="en-US" sz="1300" kern="0">
                  <a:solidFill>
                    <a:srgbClr val="000000"/>
                  </a:solidFill>
                  <a:latin typeface="Raleway"/>
                  <a:ea typeface="Raleway"/>
                  <a:cs typeface="Raleway"/>
                  <a:sym typeface="Raleway"/>
                </a:rPr>
                <a:t>automated</a:t>
              </a:r>
            </a:p>
            <a:p>
              <a:pPr algn="ctr" defTabSz="1462506"/>
              <a:r>
                <a:rPr lang="en-US" sz="1300" kern="0">
                  <a:solidFill>
                    <a:srgbClr val="000000"/>
                  </a:solidFill>
                  <a:latin typeface="Raleway"/>
                  <a:ea typeface="Raleway"/>
                  <a:cs typeface="Raleway"/>
                  <a:sym typeface="Raleway"/>
                </a:rPr>
                <a:t>API tests</a:t>
              </a:r>
            </a:p>
          </p:txBody>
        </p:sp>
        <p:sp>
          <p:nvSpPr>
            <p:cNvPr id="709" name="Shape 709"/>
            <p:cNvSpPr txBox="1"/>
            <p:nvPr/>
          </p:nvSpPr>
          <p:spPr>
            <a:xfrm>
              <a:off x="7667062" y="3077325"/>
              <a:ext cx="760800" cy="298800"/>
            </a:xfrm>
            <a:prstGeom prst="rect">
              <a:avLst/>
            </a:prstGeom>
            <a:noFill/>
            <a:ln>
              <a:noFill/>
            </a:ln>
          </p:spPr>
          <p:txBody>
            <a:bodyPr lIns="91425" tIns="91425" rIns="91425" bIns="91425" anchor="ctr" anchorCtr="0">
              <a:noAutofit/>
            </a:bodyPr>
            <a:lstStyle/>
            <a:p>
              <a:pPr algn="ctr" defTabSz="1462506"/>
              <a:r>
                <a:rPr lang="en-US" sz="1300" kern="0">
                  <a:solidFill>
                    <a:srgbClr val="000000"/>
                  </a:solidFill>
                  <a:latin typeface="Raleway"/>
                  <a:ea typeface="Raleway"/>
                  <a:cs typeface="Raleway"/>
                  <a:sym typeface="Raleway"/>
                </a:rPr>
                <a:t> automated unit tests</a:t>
              </a:r>
            </a:p>
          </p:txBody>
        </p:sp>
        <p:sp>
          <p:nvSpPr>
            <p:cNvPr id="710" name="Shape 710"/>
            <p:cNvSpPr txBox="1"/>
            <p:nvPr/>
          </p:nvSpPr>
          <p:spPr>
            <a:xfrm>
              <a:off x="6877300" y="3363857"/>
              <a:ext cx="760800" cy="298800"/>
            </a:xfrm>
            <a:prstGeom prst="rect">
              <a:avLst/>
            </a:prstGeom>
            <a:noFill/>
            <a:ln>
              <a:noFill/>
            </a:ln>
          </p:spPr>
          <p:txBody>
            <a:bodyPr lIns="91425" tIns="91425" rIns="91425" bIns="91425" anchor="ctr" anchorCtr="0">
              <a:noAutofit/>
            </a:bodyPr>
            <a:lstStyle/>
            <a:p>
              <a:pPr algn="ctr" defTabSz="1462506"/>
              <a:r>
                <a:rPr lang="en-US" sz="1300" kern="0">
                  <a:solidFill>
                    <a:srgbClr val="000000"/>
                  </a:solidFill>
                  <a:latin typeface="Raleway"/>
                  <a:ea typeface="Raleway"/>
                  <a:cs typeface="Raleway"/>
                  <a:sym typeface="Raleway"/>
                </a:rPr>
                <a:t>automated</a:t>
              </a:r>
            </a:p>
            <a:p>
              <a:pPr algn="ctr" defTabSz="1462506"/>
              <a:r>
                <a:rPr lang="en-US" sz="1300" kern="0">
                  <a:solidFill>
                    <a:srgbClr val="000000"/>
                  </a:solidFill>
                  <a:latin typeface="Raleway"/>
                  <a:ea typeface="Raleway"/>
                  <a:cs typeface="Raleway"/>
                  <a:sym typeface="Raleway"/>
                </a:rPr>
                <a:t>integration tests</a:t>
              </a:r>
            </a:p>
          </p:txBody>
        </p:sp>
        <p:sp>
          <p:nvSpPr>
            <p:cNvPr id="711" name="Shape 711"/>
            <p:cNvSpPr txBox="1"/>
            <p:nvPr/>
          </p:nvSpPr>
          <p:spPr>
            <a:xfrm>
              <a:off x="6877300" y="3965478"/>
              <a:ext cx="760800" cy="298800"/>
            </a:xfrm>
            <a:prstGeom prst="rect">
              <a:avLst/>
            </a:prstGeom>
            <a:noFill/>
            <a:ln>
              <a:noFill/>
            </a:ln>
          </p:spPr>
          <p:txBody>
            <a:bodyPr lIns="91425" tIns="91425" rIns="91425" bIns="91425" anchor="ctr" anchorCtr="0">
              <a:noAutofit/>
            </a:bodyPr>
            <a:lstStyle/>
            <a:p>
              <a:pPr algn="ctr" defTabSz="1462506"/>
              <a:r>
                <a:rPr lang="en-US" sz="1300" kern="0">
                  <a:solidFill>
                    <a:srgbClr val="000000"/>
                  </a:solidFill>
                  <a:latin typeface="Raleway"/>
                  <a:ea typeface="Raleway"/>
                  <a:cs typeface="Raleway"/>
                  <a:sym typeface="Raleway"/>
                </a:rPr>
                <a:t>automated</a:t>
              </a:r>
            </a:p>
            <a:p>
              <a:pPr algn="ctr" defTabSz="1462506"/>
              <a:r>
                <a:rPr lang="en-US" sz="1300" kern="0">
                  <a:solidFill>
                    <a:srgbClr val="000000"/>
                  </a:solidFill>
                  <a:latin typeface="Raleway"/>
                  <a:ea typeface="Raleway"/>
                  <a:cs typeface="Raleway"/>
                  <a:sym typeface="Raleway"/>
                </a:rPr>
                <a:t>component tests</a:t>
              </a:r>
            </a:p>
          </p:txBody>
        </p:sp>
      </p:grpSp>
      <p:sp>
        <p:nvSpPr>
          <p:cNvPr id="712" name="Shape 712"/>
          <p:cNvSpPr/>
          <p:nvPr/>
        </p:nvSpPr>
        <p:spPr>
          <a:xfrm>
            <a:off x="15400" y="6657644"/>
            <a:ext cx="14630400" cy="1572000"/>
          </a:xfrm>
          <a:prstGeom prst="rect">
            <a:avLst/>
          </a:prstGeom>
          <a:solidFill>
            <a:schemeClr val="accent2"/>
          </a:solidFill>
          <a:ln>
            <a:noFill/>
          </a:ln>
        </p:spPr>
        <p:txBody>
          <a:bodyPr lIns="146217" tIns="146217" rIns="146217" bIns="146217" anchor="ctr" anchorCtr="0">
            <a:noAutofit/>
          </a:bodyPr>
          <a:lstStyle/>
          <a:p>
            <a:pPr defTabSz="1462506"/>
            <a:endParaRPr kern="0">
              <a:solidFill>
                <a:srgbClr val="000000"/>
              </a:solidFill>
              <a:latin typeface="Arial"/>
              <a:ea typeface="Arial"/>
              <a:cs typeface="Arial"/>
              <a:sym typeface="Arial"/>
            </a:endParaRPr>
          </a:p>
        </p:txBody>
      </p:sp>
      <p:sp>
        <p:nvSpPr>
          <p:cNvPr id="713" name="Shape 713"/>
          <p:cNvSpPr txBox="1"/>
          <p:nvPr/>
        </p:nvSpPr>
        <p:spPr>
          <a:xfrm>
            <a:off x="694604" y="6860204"/>
            <a:ext cx="2470560" cy="1166880"/>
          </a:xfrm>
          <a:prstGeom prst="rect">
            <a:avLst/>
          </a:prstGeom>
          <a:noFill/>
          <a:ln>
            <a:noFill/>
          </a:ln>
        </p:spPr>
        <p:txBody>
          <a:bodyPr lIns="146217" tIns="146217" rIns="146217" bIns="146217" anchor="ctr" anchorCtr="0">
            <a:noAutofit/>
          </a:bodyPr>
          <a:lstStyle/>
          <a:p>
            <a:pPr defTabSz="1462506"/>
            <a:r>
              <a:rPr lang="en-US" sz="1900" kern="0">
                <a:solidFill>
                  <a:srgbClr val="FFFFFF"/>
                </a:solidFill>
                <a:latin typeface="Raleway"/>
                <a:ea typeface="Raleway"/>
                <a:cs typeface="Raleway"/>
                <a:sym typeface="Raleway"/>
              </a:rPr>
              <a:t>Testing </a:t>
            </a:r>
            <a:r>
              <a:rPr lang="en-US" sz="1900" b="1" kern="0">
                <a:solidFill>
                  <a:srgbClr val="FFFFFF"/>
                </a:solidFill>
                <a:latin typeface="Raleway"/>
                <a:ea typeface="Raleway"/>
                <a:cs typeface="Raleway"/>
                <a:sym typeface="Raleway"/>
              </a:rPr>
              <a:t>builds</a:t>
            </a:r>
            <a:r>
              <a:rPr lang="en-US" sz="1900" kern="0">
                <a:solidFill>
                  <a:srgbClr val="FFFFFF"/>
                </a:solidFill>
                <a:latin typeface="Raleway"/>
                <a:ea typeface="Raleway"/>
                <a:cs typeface="Raleway"/>
                <a:sym typeface="Raleway"/>
              </a:rPr>
              <a:t> </a:t>
            </a:r>
            <a:r>
              <a:rPr lang="en-US" sz="1900" b="1" kern="0">
                <a:solidFill>
                  <a:srgbClr val="FFFFFF"/>
                </a:solidFill>
                <a:latin typeface="Raleway"/>
                <a:ea typeface="Raleway"/>
                <a:cs typeface="Raleway"/>
                <a:sym typeface="Raleway"/>
              </a:rPr>
              <a:t>safety</a:t>
            </a:r>
            <a:r>
              <a:rPr lang="en-US" sz="1900" kern="0">
                <a:solidFill>
                  <a:srgbClr val="FFFFFF"/>
                </a:solidFill>
                <a:latin typeface="Raleway"/>
                <a:ea typeface="Raleway"/>
                <a:cs typeface="Raleway"/>
                <a:sym typeface="Raleway"/>
              </a:rPr>
              <a:t> through feedback loops</a:t>
            </a:r>
          </a:p>
        </p:txBody>
      </p:sp>
      <p:sp>
        <p:nvSpPr>
          <p:cNvPr id="714" name="Shape 714"/>
          <p:cNvSpPr txBox="1"/>
          <p:nvPr/>
        </p:nvSpPr>
        <p:spPr>
          <a:xfrm>
            <a:off x="3892565" y="6860204"/>
            <a:ext cx="2470560" cy="1166880"/>
          </a:xfrm>
          <a:prstGeom prst="rect">
            <a:avLst/>
          </a:prstGeom>
          <a:noFill/>
          <a:ln>
            <a:noFill/>
          </a:ln>
        </p:spPr>
        <p:txBody>
          <a:bodyPr lIns="146217" tIns="146217" rIns="146217" bIns="146217" anchor="ctr" anchorCtr="0">
            <a:noAutofit/>
          </a:bodyPr>
          <a:lstStyle/>
          <a:p>
            <a:pPr defTabSz="1462506"/>
            <a:r>
              <a:rPr lang="en-US" sz="1900" b="1" kern="0">
                <a:solidFill>
                  <a:srgbClr val="FFFFFF"/>
                </a:solidFill>
                <a:latin typeface="Raleway"/>
                <a:ea typeface="Raleway"/>
                <a:cs typeface="Raleway"/>
                <a:sym typeface="Raleway"/>
              </a:rPr>
              <a:t>Inexpensive</a:t>
            </a:r>
            <a:r>
              <a:rPr lang="en-US" sz="1900" kern="0">
                <a:solidFill>
                  <a:srgbClr val="FFFFFF"/>
                </a:solidFill>
                <a:latin typeface="Raleway"/>
                <a:ea typeface="Raleway"/>
                <a:cs typeface="Raleway"/>
                <a:sym typeface="Raleway"/>
              </a:rPr>
              <a:t> experiments to provide validation</a:t>
            </a:r>
          </a:p>
        </p:txBody>
      </p:sp>
      <p:sp>
        <p:nvSpPr>
          <p:cNvPr id="715" name="Shape 715"/>
          <p:cNvSpPr txBox="1"/>
          <p:nvPr/>
        </p:nvSpPr>
        <p:spPr>
          <a:xfrm>
            <a:off x="7116041" y="6860204"/>
            <a:ext cx="2470560" cy="1166880"/>
          </a:xfrm>
          <a:prstGeom prst="rect">
            <a:avLst/>
          </a:prstGeom>
          <a:noFill/>
          <a:ln>
            <a:noFill/>
          </a:ln>
        </p:spPr>
        <p:txBody>
          <a:bodyPr lIns="146217" tIns="146217" rIns="146217" bIns="146217" anchor="ctr" anchorCtr="0">
            <a:noAutofit/>
          </a:bodyPr>
          <a:lstStyle/>
          <a:p>
            <a:pPr defTabSz="1462506"/>
            <a:r>
              <a:rPr lang="en-US" sz="1900" b="1" kern="0">
                <a:solidFill>
                  <a:srgbClr val="FFFFFF"/>
                </a:solidFill>
                <a:latin typeface="Raleway"/>
                <a:ea typeface="Raleway"/>
                <a:cs typeface="Raleway"/>
                <a:sym typeface="Raleway"/>
              </a:rPr>
              <a:t>Reduces risk</a:t>
            </a:r>
          </a:p>
        </p:txBody>
      </p:sp>
      <p:sp>
        <p:nvSpPr>
          <p:cNvPr id="716" name="Shape 716"/>
          <p:cNvSpPr txBox="1"/>
          <p:nvPr/>
        </p:nvSpPr>
        <p:spPr>
          <a:xfrm>
            <a:off x="10787880" y="6860204"/>
            <a:ext cx="3020640" cy="1166880"/>
          </a:xfrm>
          <a:prstGeom prst="rect">
            <a:avLst/>
          </a:prstGeom>
          <a:noFill/>
          <a:ln>
            <a:noFill/>
          </a:ln>
        </p:spPr>
        <p:txBody>
          <a:bodyPr lIns="146217" tIns="146217" rIns="146217" bIns="146217" anchor="ctr" anchorCtr="0">
            <a:noAutofit/>
          </a:bodyPr>
          <a:lstStyle/>
          <a:p>
            <a:pPr defTabSz="1462506"/>
            <a:r>
              <a:rPr lang="en-US" sz="1900" b="1" kern="0">
                <a:solidFill>
                  <a:srgbClr val="FFFFFF"/>
                </a:solidFill>
                <a:latin typeface="Raleway"/>
                <a:ea typeface="Raleway"/>
                <a:cs typeface="Raleway"/>
                <a:sym typeface="Raleway"/>
              </a:rPr>
              <a:t>Optimize Testing:</a:t>
            </a:r>
            <a:r>
              <a:rPr lang="en-US" sz="1900" kern="0">
                <a:solidFill>
                  <a:srgbClr val="FFFFFF"/>
                </a:solidFill>
                <a:latin typeface="Raleway"/>
                <a:ea typeface="Raleway"/>
                <a:cs typeface="Raleway"/>
                <a:sym typeface="Raleway"/>
              </a:rPr>
              <a:t> Do more of the inexpensive testing first!</a:t>
            </a:r>
          </a:p>
        </p:txBody>
      </p:sp>
      <p:cxnSp>
        <p:nvCxnSpPr>
          <p:cNvPr id="717" name="Shape 717"/>
          <p:cNvCxnSpPr/>
          <p:nvPr/>
        </p:nvCxnSpPr>
        <p:spPr>
          <a:xfrm>
            <a:off x="10062160" y="6919724"/>
            <a:ext cx="0" cy="1047840"/>
          </a:xfrm>
          <a:prstGeom prst="straightConnector1">
            <a:avLst/>
          </a:prstGeom>
          <a:noFill/>
          <a:ln w="19050" cap="flat" cmpd="sng">
            <a:solidFill>
              <a:schemeClr val="accent1"/>
            </a:solidFill>
            <a:prstDash val="solid"/>
            <a:round/>
            <a:headEnd type="none" w="lg" len="lg"/>
            <a:tailEnd type="none" w="lg" len="lg"/>
          </a:ln>
        </p:spPr>
      </p:cxnSp>
    </p:spTree>
    <p:extLst>
      <p:ext uri="{BB962C8B-B14F-4D97-AF65-F5344CB8AC3E}">
        <p14:creationId xmlns:p14="http://schemas.microsoft.com/office/powerpoint/2010/main" val="1293209693"/>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Additional Testing</a:t>
            </a:r>
            <a:endParaRPr lang="en-US" dirty="0"/>
          </a:p>
        </p:txBody>
      </p:sp>
      <p:sp>
        <p:nvSpPr>
          <p:cNvPr id="3" name="Subtitle 2"/>
          <p:cNvSpPr>
            <a:spLocks noGrp="1"/>
          </p:cNvSpPr>
          <p:nvPr>
            <p:ph type="subTitle" idx="1"/>
          </p:nvPr>
        </p:nvSpPr>
        <p:spPr/>
        <p:txBody>
          <a:bodyPr/>
          <a:lstStyle/>
          <a:p>
            <a:r>
              <a:rPr lang="en-US" dirty="0" smtClean="0"/>
              <a:t>What command would you use to complete lint testing?</a:t>
            </a:r>
          </a:p>
          <a:p>
            <a:r>
              <a:rPr lang="en-US" dirty="0" smtClean="0"/>
              <a:t>What command would you use to complete syntax testing?</a:t>
            </a:r>
          </a:p>
          <a:p>
            <a:r>
              <a:rPr lang="en-US" dirty="0" smtClean="0"/>
              <a:t>What command would you run to complete unit tests?</a:t>
            </a:r>
          </a:p>
          <a:p>
            <a:r>
              <a:rPr lang="en-US" dirty="0" smtClean="0"/>
              <a:t>What additional kitchen-related commands should we run?</a:t>
            </a:r>
          </a:p>
          <a:p>
            <a:r>
              <a:rPr lang="en-US" dirty="0" smtClean="0"/>
              <a:t>How would you </a:t>
            </a:r>
            <a:r>
              <a:rPr lang="en-US" dirty="0" err="1" smtClean="0"/>
              <a:t>InSpec</a:t>
            </a:r>
            <a:r>
              <a:rPr lang="en-US" dirty="0" smtClean="0"/>
              <a:t> exec your tests over the </a:t>
            </a:r>
            <a:r>
              <a:rPr lang="en-US" dirty="0" err="1" smtClean="0"/>
              <a:t>docker</a:t>
            </a:r>
            <a:r>
              <a:rPr lang="en-US" dirty="0" smtClean="0"/>
              <a:t> protocol?</a:t>
            </a:r>
          </a:p>
          <a:p>
            <a:endParaRPr lang="en-US" dirty="0"/>
          </a:p>
        </p:txBody>
      </p:sp>
    </p:spTree>
    <p:extLst>
      <p:ext uri="{BB962C8B-B14F-4D97-AF65-F5344CB8AC3E}">
        <p14:creationId xmlns:p14="http://schemas.microsoft.com/office/powerpoint/2010/main" val="29479268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Objectives</a:t>
            </a:r>
            <a:endParaRPr lang="en-US" dirty="0"/>
          </a:p>
        </p:txBody>
      </p:sp>
      <p:sp>
        <p:nvSpPr>
          <p:cNvPr id="3" name="Text Placeholder 2"/>
          <p:cNvSpPr>
            <a:spLocks noGrp="1"/>
          </p:cNvSpPr>
          <p:nvPr>
            <p:ph type="body" idx="1"/>
          </p:nvPr>
        </p:nvSpPr>
        <p:spPr/>
        <p:txBody>
          <a:bodyPr/>
          <a:lstStyle/>
          <a:p>
            <a:pPr marL="411404" indent="-411404">
              <a:buFont typeface="Wingdings" charset="2"/>
              <a:buChar char="ü"/>
            </a:pPr>
            <a:r>
              <a:rPr lang="en-US" dirty="0"/>
              <a:t>Execute an </a:t>
            </a:r>
            <a:r>
              <a:rPr lang="en-US" dirty="0" err="1"/>
              <a:t>InSpec</a:t>
            </a:r>
            <a:r>
              <a:rPr lang="en-US" dirty="0"/>
              <a:t> test on a local machine</a:t>
            </a:r>
          </a:p>
          <a:p>
            <a:pPr marL="411404" indent="-411404">
              <a:buFont typeface="Wingdings" charset="2"/>
              <a:buChar char="ü"/>
            </a:pPr>
            <a:r>
              <a:rPr lang="en-US" dirty="0"/>
              <a:t>Execute an </a:t>
            </a:r>
            <a:r>
              <a:rPr lang="en-US" dirty="0" err="1"/>
              <a:t>InSpec</a:t>
            </a:r>
            <a:r>
              <a:rPr lang="en-US" dirty="0"/>
              <a:t> test on a remote machine</a:t>
            </a:r>
          </a:p>
          <a:p>
            <a:pPr marL="411404" indent="-411404">
              <a:buFont typeface="Wingdings" charset="2"/>
              <a:buChar char="ü"/>
            </a:pPr>
            <a:r>
              <a:rPr lang="en-US" dirty="0"/>
              <a:t>Generate an </a:t>
            </a:r>
            <a:r>
              <a:rPr lang="en-US" dirty="0" err="1"/>
              <a:t>InSpec</a:t>
            </a:r>
            <a:r>
              <a:rPr lang="en-US" dirty="0"/>
              <a:t> profile</a:t>
            </a:r>
          </a:p>
          <a:p>
            <a:pPr marL="411404" indent="-411404">
              <a:buFont typeface="Wingdings" charset="2"/>
              <a:buChar char="ü"/>
            </a:pPr>
            <a:r>
              <a:rPr lang="en-US" dirty="0"/>
              <a:t>Add </a:t>
            </a:r>
            <a:r>
              <a:rPr lang="en-US" dirty="0" err="1"/>
              <a:t>InSpec</a:t>
            </a:r>
            <a:r>
              <a:rPr lang="en-US" dirty="0"/>
              <a:t>-based integration test to a Chef cookbook</a:t>
            </a:r>
          </a:p>
          <a:p>
            <a:pPr marL="411404" indent="-411404">
              <a:buFont typeface="Wingdings" charset="2"/>
              <a:buChar char="ü"/>
            </a:pPr>
            <a:r>
              <a:rPr lang="en-US" dirty="0"/>
              <a:t>Run </a:t>
            </a:r>
            <a:r>
              <a:rPr lang="en-US" dirty="0" err="1"/>
              <a:t>InSpec</a:t>
            </a:r>
            <a:r>
              <a:rPr lang="en-US" dirty="0"/>
              <a:t>-based integrations tests during Chef cookbook development</a:t>
            </a:r>
          </a:p>
          <a:p>
            <a:r>
              <a:rPr lang="en-US" dirty="0"/>
              <a:t>List additional resources and places to look for support with </a:t>
            </a:r>
            <a:r>
              <a:rPr lang="en-US" dirty="0" err="1" smtClean="0"/>
              <a:t>InSpec</a:t>
            </a:r>
            <a:endParaRPr lang="en-US" dirty="0"/>
          </a:p>
        </p:txBody>
      </p:sp>
    </p:spTree>
    <p:extLst>
      <p:ext uri="{BB962C8B-B14F-4D97-AF65-F5344CB8AC3E}">
        <p14:creationId xmlns:p14="http://schemas.microsoft.com/office/powerpoint/2010/main" val="3070012272"/>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Continuous Compliance</a:t>
            </a:r>
            <a:endParaRPr lang="en-US" dirty="0"/>
          </a:p>
        </p:txBody>
      </p:sp>
      <p:sp>
        <p:nvSpPr>
          <p:cNvPr id="5" name="Subtitle 4"/>
          <p:cNvSpPr>
            <a:spLocks noGrp="1"/>
          </p:cNvSpPr>
          <p:nvPr>
            <p:ph type="subTitle" idx="1"/>
          </p:nvPr>
        </p:nvSpPr>
        <p:spPr/>
        <p:txBody>
          <a:bodyPr/>
          <a:lstStyle/>
          <a:p>
            <a:r>
              <a:rPr lang="en-US" dirty="0" smtClean="0"/>
              <a:t>Stick with me</a:t>
            </a:r>
            <a:r>
              <a:rPr lang="mr-IN" dirty="0" smtClean="0"/>
              <a:t>…</a:t>
            </a:r>
            <a:r>
              <a:rPr lang="en-US" dirty="0" smtClean="0"/>
              <a:t>but the slides aren’t really ready, we’re doing this bit live</a:t>
            </a:r>
            <a:endParaRPr lang="en-US" dirty="0"/>
          </a:p>
        </p:txBody>
      </p:sp>
    </p:spTree>
    <p:extLst>
      <p:ext uri="{BB962C8B-B14F-4D97-AF65-F5344CB8AC3E}">
        <p14:creationId xmlns:p14="http://schemas.microsoft.com/office/powerpoint/2010/main" val="2544237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Further Resources</a:t>
            </a:r>
            <a:endParaRPr lang="en-US" dirty="0"/>
          </a:p>
        </p:txBody>
      </p:sp>
      <p:sp>
        <p:nvSpPr>
          <p:cNvPr id="3" name="Subtitle 2"/>
          <p:cNvSpPr>
            <a:spLocks noGrp="1"/>
          </p:cNvSpPr>
          <p:nvPr>
            <p:ph type="subTitle" idx="1"/>
          </p:nvPr>
        </p:nvSpPr>
        <p:spPr/>
        <p:txBody>
          <a:bodyPr/>
          <a:lstStyle/>
          <a:p>
            <a:r>
              <a:rPr lang="en-US" dirty="0" smtClean="0"/>
              <a:t>Where to go for additional help</a:t>
            </a:r>
            <a:endParaRPr lang="en-US" dirty="0"/>
          </a:p>
        </p:txBody>
      </p:sp>
    </p:spTree>
    <p:extLst>
      <p:ext uri="{BB962C8B-B14F-4D97-AF65-F5344CB8AC3E}">
        <p14:creationId xmlns:p14="http://schemas.microsoft.com/office/powerpoint/2010/main" val="194450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Resources</a:t>
            </a:r>
            <a:endParaRPr lang="en-US" dirty="0"/>
          </a:p>
        </p:txBody>
      </p:sp>
      <p:sp>
        <p:nvSpPr>
          <p:cNvPr id="3" name="Text Placeholder 2"/>
          <p:cNvSpPr>
            <a:spLocks noGrp="1"/>
          </p:cNvSpPr>
          <p:nvPr>
            <p:ph type="body" idx="1"/>
          </p:nvPr>
        </p:nvSpPr>
        <p:spPr/>
        <p:txBody>
          <a:bodyPr/>
          <a:lstStyle/>
          <a:p>
            <a:r>
              <a:rPr lang="en-US" sz="2300" dirty="0" err="1"/>
              <a:t>InSpec</a:t>
            </a:r>
            <a:r>
              <a:rPr lang="en-US" sz="2300" dirty="0"/>
              <a:t> Website, includes tutorials and docs - </a:t>
            </a:r>
            <a:r>
              <a:rPr lang="en-US" sz="2300" dirty="0">
                <a:hlinkClick r:id="rId2"/>
              </a:rPr>
              <a:t>http://inspec.io/</a:t>
            </a:r>
            <a:endParaRPr lang="en-US" sz="2300" dirty="0"/>
          </a:p>
          <a:p>
            <a:r>
              <a:rPr lang="en-US" sz="2300" dirty="0"/>
              <a:t>#</a:t>
            </a:r>
            <a:r>
              <a:rPr lang="en-US" sz="2300" dirty="0" err="1"/>
              <a:t>inspec</a:t>
            </a:r>
            <a:r>
              <a:rPr lang="en-US" sz="2300" dirty="0"/>
              <a:t> channel of the Chef Community Slack - </a:t>
            </a:r>
            <a:r>
              <a:rPr lang="en-US" sz="2300" dirty="0">
                <a:hlinkClick r:id="rId3"/>
              </a:rPr>
              <a:t>http://community-slack.chef.io/</a:t>
            </a:r>
            <a:endParaRPr lang="en-US" sz="2300" dirty="0"/>
          </a:p>
          <a:p>
            <a:r>
              <a:rPr lang="en-US" sz="2300" dirty="0" err="1"/>
              <a:t>InSpec</a:t>
            </a:r>
            <a:r>
              <a:rPr lang="en-US" sz="2300" dirty="0"/>
              <a:t> category of the Chef Mailing List - </a:t>
            </a:r>
            <a:r>
              <a:rPr lang="en-US" sz="2300" dirty="0">
                <a:hlinkClick r:id="rId4"/>
              </a:rPr>
              <a:t>https://discourse.chef.io/c/inspec</a:t>
            </a:r>
            <a:r>
              <a:rPr lang="en-US" sz="2300" dirty="0"/>
              <a:t> </a:t>
            </a:r>
          </a:p>
          <a:p>
            <a:r>
              <a:rPr lang="en-US" sz="2300" dirty="0"/>
              <a:t>Compliance Profiles on the Supermarket - </a:t>
            </a:r>
            <a:r>
              <a:rPr lang="en-US" sz="2300" dirty="0">
                <a:hlinkClick r:id="rId5"/>
              </a:rPr>
              <a:t>https://supermarket.chef.io/tools?type=compliance_profile</a:t>
            </a:r>
            <a:r>
              <a:rPr lang="en-US" sz="2300" dirty="0"/>
              <a:t> </a:t>
            </a:r>
          </a:p>
          <a:p>
            <a:r>
              <a:rPr lang="en-US" sz="2300" dirty="0"/>
              <a:t>Open Source Project - </a:t>
            </a:r>
            <a:r>
              <a:rPr lang="en-US" sz="2300" dirty="0">
                <a:hlinkClick r:id="rId6"/>
              </a:rPr>
              <a:t>https://github.com/chef/inspec</a:t>
            </a:r>
            <a:r>
              <a:rPr lang="en-US" sz="2300" dirty="0"/>
              <a:t> </a:t>
            </a:r>
          </a:p>
        </p:txBody>
      </p:sp>
    </p:spTree>
    <p:extLst>
      <p:ext uri="{BB962C8B-B14F-4D97-AF65-F5344CB8AC3E}">
        <p14:creationId xmlns:p14="http://schemas.microsoft.com/office/powerpoint/2010/main" val="16335056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Make a change</a:t>
            </a:r>
            <a:endParaRPr lang="en-US" dirty="0"/>
          </a:p>
        </p:txBody>
      </p:sp>
      <p:sp>
        <p:nvSpPr>
          <p:cNvPr id="3" name="Text Placeholder 2"/>
          <p:cNvSpPr>
            <a:spLocks noGrp="1"/>
          </p:cNvSpPr>
          <p:nvPr>
            <p:ph type="body" sz="quarter" idx="11"/>
          </p:nvPr>
        </p:nvSpPr>
        <p:spPr/>
        <p:txBody>
          <a:bodyPr>
            <a:normAutofit/>
          </a:bodyPr>
          <a:lstStyle/>
          <a:p>
            <a:r>
              <a:rPr lang="en-US" dirty="0">
                <a:solidFill>
                  <a:srgbClr val="000000"/>
                </a:solidFill>
                <a:latin typeface="Consolas"/>
                <a:cs typeface="Consolas"/>
              </a:rPr>
              <a:t>package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action </a:t>
            </a:r>
            <a:r>
              <a:rPr lang="en-US" dirty="0">
                <a:solidFill>
                  <a:srgbClr val="4E9A06"/>
                </a:solidFill>
                <a:latin typeface="Consolas"/>
                <a:cs typeface="Consolas"/>
              </a:rPr>
              <a:t>:install</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service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action </a:t>
            </a:r>
            <a:r>
              <a:rPr lang="en-US" b="1" dirty="0">
                <a:solidFill>
                  <a:srgbClr val="CE5C00"/>
                </a:solidFill>
                <a:latin typeface="Consolas"/>
                <a:cs typeface="Consolas"/>
              </a:rPr>
              <a:t>[ </a:t>
            </a:r>
            <a:r>
              <a:rPr lang="en-US" b="1" dirty="0">
                <a:solidFill>
                  <a:srgbClr val="4E9A06"/>
                </a:solidFill>
                <a:latin typeface="Consolas"/>
                <a:cs typeface="Consolas"/>
              </a:rPr>
              <a:t>:start</a:t>
            </a:r>
            <a:r>
              <a:rPr lang="en-US" b="1" dirty="0">
                <a:solidFill>
                  <a:srgbClr val="000000"/>
                </a:solidFill>
                <a:latin typeface="Consolas"/>
                <a:cs typeface="Consolas"/>
              </a:rPr>
              <a:t>, </a:t>
            </a:r>
            <a:r>
              <a:rPr lang="en-US" b="1" dirty="0">
                <a:solidFill>
                  <a:srgbClr val="4E9A06"/>
                </a:solidFill>
                <a:latin typeface="Consolas"/>
                <a:cs typeface="Consolas"/>
              </a:rPr>
              <a:t>:enable </a:t>
            </a:r>
            <a:r>
              <a:rPr lang="en-US" b="1" dirty="0">
                <a:solidFill>
                  <a:srgbClr val="CE5C00"/>
                </a:solidFill>
                <a:latin typeface="Consolas"/>
                <a:cs typeface="Consolas"/>
              </a:rPr>
              <a:t>]</a:t>
            </a:r>
          </a:p>
          <a:p>
            <a:r>
              <a:rPr lang="en-US" b="1" dirty="0">
                <a:solidFill>
                  <a:srgbClr val="204A87"/>
                </a:solidFill>
                <a:latin typeface="Consolas"/>
                <a:cs typeface="Consolas"/>
              </a:rPr>
              <a:t>end</a:t>
            </a:r>
          </a:p>
        </p:txBody>
      </p:sp>
      <p:sp>
        <p:nvSpPr>
          <p:cNvPr id="31" name="Shape 657"/>
          <p:cNvSpPr/>
          <p:nvPr/>
        </p:nvSpPr>
        <p:spPr>
          <a:xfrm>
            <a:off x="9891089" y="1970946"/>
            <a:ext cx="2676800" cy="626667"/>
          </a:xfrm>
          <a:prstGeom prst="rect">
            <a:avLst/>
          </a:prstGeom>
          <a:solidFill>
            <a:srgbClr val="E4E6E7"/>
          </a:solidFill>
          <a:ln>
            <a:solidFill>
              <a:schemeClr val="accent1"/>
            </a:solidFill>
          </a:ln>
        </p:spPr>
        <p:txBody>
          <a:bodyPr lIns="162445" tIns="162445" rIns="162445" bIns="162445" anchor="ctr" anchorCtr="0">
            <a:noAutofit/>
          </a:bodyPr>
          <a:lstStyle/>
          <a:p>
            <a:pPr algn="ctr" defTabSz="1624829">
              <a:defRPr/>
            </a:pPr>
            <a:r>
              <a:rPr lang="en-US" sz="1800" kern="0" dirty="0">
                <a:solidFill>
                  <a:srgbClr val="000000"/>
                </a:solidFill>
                <a:latin typeface="Raleway"/>
                <a:ea typeface="Raleway"/>
                <a:cs typeface="Raleway"/>
                <a:sym typeface="Raleway"/>
              </a:rPr>
              <a:t>Add a test</a:t>
            </a:r>
          </a:p>
        </p:txBody>
      </p:sp>
      <p:sp>
        <p:nvSpPr>
          <p:cNvPr id="32" name="Shape 658"/>
          <p:cNvSpPr/>
          <p:nvPr/>
        </p:nvSpPr>
        <p:spPr>
          <a:xfrm>
            <a:off x="9891089" y="3270519"/>
            <a:ext cx="2676800" cy="626667"/>
          </a:xfrm>
          <a:prstGeom prst="rect">
            <a:avLst/>
          </a:prstGeom>
          <a:solidFill>
            <a:srgbClr val="E4E6E7"/>
          </a:solidFill>
          <a:ln>
            <a:solidFill>
              <a:schemeClr val="accent1"/>
            </a:solidFill>
          </a:ln>
        </p:spPr>
        <p:txBody>
          <a:bodyPr lIns="162445" tIns="162445" rIns="162445" bIns="162445" anchor="ctr" anchorCtr="0">
            <a:noAutofit/>
          </a:bodyPr>
          <a:lstStyle/>
          <a:p>
            <a:pPr algn="ctr" defTabSz="1624829">
              <a:defRPr/>
            </a:pPr>
            <a:r>
              <a:rPr lang="en-US" sz="1800" kern="0">
                <a:solidFill>
                  <a:srgbClr val="000000"/>
                </a:solidFill>
                <a:latin typeface="Raleway"/>
                <a:ea typeface="Raleway"/>
                <a:cs typeface="Raleway"/>
                <a:sym typeface="Raleway"/>
              </a:rPr>
              <a:t>Run the tests</a:t>
            </a:r>
          </a:p>
        </p:txBody>
      </p:sp>
      <p:sp>
        <p:nvSpPr>
          <p:cNvPr id="33" name="Shape 659"/>
          <p:cNvSpPr/>
          <p:nvPr/>
        </p:nvSpPr>
        <p:spPr>
          <a:xfrm>
            <a:off x="9891089" y="4570094"/>
            <a:ext cx="2676800" cy="626667"/>
          </a:xfrm>
          <a:prstGeom prst="rect">
            <a:avLst/>
          </a:prstGeom>
          <a:solidFill>
            <a:srgbClr val="E4E6E7"/>
          </a:solidFill>
          <a:ln>
            <a:solidFill>
              <a:schemeClr val="accent1"/>
            </a:solidFill>
          </a:ln>
        </p:spPr>
        <p:txBody>
          <a:bodyPr lIns="162445" tIns="162445" rIns="162445" bIns="162445" anchor="ctr" anchorCtr="0">
            <a:noAutofit/>
          </a:bodyPr>
          <a:lstStyle/>
          <a:p>
            <a:pPr algn="ctr" defTabSz="1624829">
              <a:defRPr/>
            </a:pPr>
            <a:r>
              <a:rPr lang="en-US" sz="1800" kern="0">
                <a:solidFill>
                  <a:srgbClr val="000000"/>
                </a:solidFill>
                <a:latin typeface="Raleway"/>
                <a:ea typeface="Raleway"/>
                <a:cs typeface="Raleway"/>
                <a:sym typeface="Raleway"/>
              </a:rPr>
              <a:t>Make a little change</a:t>
            </a:r>
          </a:p>
        </p:txBody>
      </p:sp>
      <p:cxnSp>
        <p:nvCxnSpPr>
          <p:cNvPr id="35" name="Shape 661"/>
          <p:cNvCxnSpPr>
            <a:stCxn id="31" idx="2"/>
            <a:endCxn id="32" idx="0"/>
          </p:cNvCxnSpPr>
          <p:nvPr/>
        </p:nvCxnSpPr>
        <p:spPr>
          <a:xfrm>
            <a:off x="11229489" y="2597585"/>
            <a:ext cx="0" cy="673067"/>
          </a:xfrm>
          <a:prstGeom prst="straightConnector1">
            <a:avLst/>
          </a:prstGeom>
          <a:noFill/>
          <a:ln w="19050" cap="flat" cmpd="sng">
            <a:solidFill>
              <a:srgbClr val="435464"/>
            </a:solidFill>
            <a:prstDash val="solid"/>
            <a:round/>
            <a:headEnd type="none" w="lg" len="lg"/>
            <a:tailEnd type="triangle" w="lg" len="lg"/>
          </a:ln>
        </p:spPr>
      </p:cxnSp>
      <p:cxnSp>
        <p:nvCxnSpPr>
          <p:cNvPr id="36" name="Shape 662"/>
          <p:cNvCxnSpPr>
            <a:stCxn id="32" idx="2"/>
            <a:endCxn id="33" idx="0"/>
          </p:cNvCxnSpPr>
          <p:nvPr/>
        </p:nvCxnSpPr>
        <p:spPr>
          <a:xfrm>
            <a:off x="11229489" y="3897157"/>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37" name="Shape 663"/>
          <p:cNvCxnSpPr>
            <a:stCxn id="32" idx="1"/>
            <a:endCxn id="31" idx="1"/>
          </p:cNvCxnSpPr>
          <p:nvPr/>
        </p:nvCxnSpPr>
        <p:spPr>
          <a:xfrm rot="10800000" flipH="1">
            <a:off x="9891089" y="2284092"/>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sp>
        <p:nvSpPr>
          <p:cNvPr id="42" name="Shape 668"/>
          <p:cNvSpPr/>
          <p:nvPr/>
        </p:nvSpPr>
        <p:spPr>
          <a:xfrm>
            <a:off x="11116957" y="1133364"/>
            <a:ext cx="225067" cy="225067"/>
          </a:xfrm>
          <a:prstGeom prst="ellipse">
            <a:avLst/>
          </a:prstGeom>
          <a:solidFill>
            <a:srgbClr val="435464"/>
          </a:solidFill>
          <a:ln>
            <a:noFill/>
          </a:ln>
        </p:spPr>
        <p:txBody>
          <a:bodyPr lIns="162445" tIns="162445" rIns="162445" bIns="162445" anchor="ctr" anchorCtr="0">
            <a:noAutofit/>
          </a:bodyPr>
          <a:lstStyle/>
          <a:p>
            <a:pPr defTabSz="1624829">
              <a:defRPr/>
            </a:pPr>
            <a:endParaRPr sz="1800" kern="0">
              <a:solidFill>
                <a:srgbClr val="000000"/>
              </a:solidFill>
              <a:latin typeface="Arial"/>
              <a:ea typeface="Arial"/>
              <a:cs typeface="Arial"/>
              <a:sym typeface="Arial"/>
            </a:endParaRPr>
          </a:p>
        </p:txBody>
      </p:sp>
      <p:cxnSp>
        <p:nvCxnSpPr>
          <p:cNvPr id="43" name="Shape 669"/>
          <p:cNvCxnSpPr>
            <a:stCxn id="42" idx="4"/>
            <a:endCxn id="31" idx="0"/>
          </p:cNvCxnSpPr>
          <p:nvPr/>
        </p:nvCxnSpPr>
        <p:spPr>
          <a:xfrm>
            <a:off x="11229489" y="1358457"/>
            <a:ext cx="0" cy="612267"/>
          </a:xfrm>
          <a:prstGeom prst="straightConnector1">
            <a:avLst/>
          </a:prstGeom>
          <a:noFill/>
          <a:ln w="19050" cap="flat" cmpd="sng">
            <a:solidFill>
              <a:srgbClr val="435464"/>
            </a:solidFill>
            <a:prstDash val="solid"/>
            <a:round/>
            <a:headEnd type="none" w="lg" len="lg"/>
            <a:tailEnd type="triangle" w="lg" len="lg"/>
          </a:ln>
        </p:spPr>
      </p:cxnSp>
      <p:sp>
        <p:nvSpPr>
          <p:cNvPr id="47" name="Shape 673"/>
          <p:cNvSpPr txBox="1"/>
          <p:nvPr/>
        </p:nvSpPr>
        <p:spPr>
          <a:xfrm>
            <a:off x="10385222" y="3994212"/>
            <a:ext cx="844267" cy="225067"/>
          </a:xfrm>
          <a:prstGeom prst="rect">
            <a:avLst/>
          </a:prstGeom>
          <a:noFill/>
          <a:ln>
            <a:noFill/>
          </a:ln>
        </p:spPr>
        <p:txBody>
          <a:bodyPr lIns="162445" tIns="162445" rIns="162445" bIns="162445" anchor="ctr" anchorCtr="0">
            <a:noAutofit/>
          </a:bodyPr>
          <a:lstStyle/>
          <a:p>
            <a:pPr algn="r" defTabSz="1624829">
              <a:defRPr/>
            </a:pPr>
            <a:r>
              <a:rPr lang="en-US" sz="1800" kern="0">
                <a:solidFill>
                  <a:srgbClr val="CC0000"/>
                </a:solidFill>
                <a:latin typeface="Raleway"/>
                <a:ea typeface="Raleway"/>
                <a:cs typeface="Raleway"/>
                <a:sym typeface="Raleway"/>
              </a:rPr>
              <a:t>fail</a:t>
            </a:r>
          </a:p>
        </p:txBody>
      </p:sp>
      <p:sp>
        <p:nvSpPr>
          <p:cNvPr id="48" name="Shape 674"/>
          <p:cNvSpPr txBox="1"/>
          <p:nvPr/>
        </p:nvSpPr>
        <p:spPr>
          <a:xfrm>
            <a:off x="8661405" y="3358740"/>
            <a:ext cx="844267" cy="225067"/>
          </a:xfrm>
          <a:prstGeom prst="rect">
            <a:avLst/>
          </a:prstGeom>
          <a:noFill/>
          <a:ln>
            <a:noFill/>
          </a:ln>
        </p:spPr>
        <p:txBody>
          <a:bodyPr lIns="162445" tIns="162445" rIns="162445" bIns="162445" anchor="ctr" anchorCtr="0">
            <a:noAutofit/>
          </a:bodyPr>
          <a:lstStyle/>
          <a:p>
            <a:pPr algn="r" defTabSz="1624829">
              <a:defRPr/>
            </a:pPr>
            <a:r>
              <a:rPr lang="en-US" sz="1800" kern="0" dirty="0">
                <a:solidFill>
                  <a:srgbClr val="6AA84F"/>
                </a:solidFill>
                <a:latin typeface="Raleway"/>
                <a:ea typeface="Raleway"/>
                <a:cs typeface="Raleway"/>
                <a:sym typeface="Raleway"/>
              </a:rPr>
              <a:t>pass</a:t>
            </a:r>
          </a:p>
        </p:txBody>
      </p:sp>
    </p:spTree>
    <p:extLst>
      <p:ext uri="{BB962C8B-B14F-4D97-AF65-F5344CB8AC3E}">
        <p14:creationId xmlns:p14="http://schemas.microsoft.com/office/powerpoint/2010/main" val="115689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pic>
        <p:nvPicPr>
          <p:cNvPr id="65" name="Shape 65"/>
          <p:cNvPicPr preferRelativeResize="0"/>
          <p:nvPr/>
        </p:nvPicPr>
        <p:blipFill rotWithShape="1">
          <a:blip r:embed="rId3" cstate="print">
            <a:alphaModFix/>
            <a:extLst>
              <a:ext uri="{28A0092B-C50C-407E-A947-70E740481C1C}">
                <a14:useLocalDpi xmlns:a14="http://schemas.microsoft.com/office/drawing/2010/main"/>
              </a:ext>
            </a:extLst>
          </a:blip>
          <a:srcRect t="3486" b="12288"/>
          <a:stretch/>
        </p:blipFill>
        <p:spPr>
          <a:xfrm>
            <a:off x="1000" y="4546339"/>
            <a:ext cx="14630402" cy="3679325"/>
          </a:xfrm>
          <a:prstGeom prst="rect">
            <a:avLst/>
          </a:prstGeom>
          <a:noFill/>
          <a:ln>
            <a:noFill/>
          </a:ln>
        </p:spPr>
      </p:pic>
      <p:sp>
        <p:nvSpPr>
          <p:cNvPr id="66" name="Shape 66"/>
          <p:cNvSpPr txBox="1"/>
          <p:nvPr/>
        </p:nvSpPr>
        <p:spPr>
          <a:xfrm>
            <a:off x="480759" y="5398802"/>
            <a:ext cx="3276000" cy="1703100"/>
          </a:xfrm>
          <a:prstGeom prst="rect">
            <a:avLst/>
          </a:prstGeom>
          <a:noFill/>
          <a:ln>
            <a:noFill/>
          </a:ln>
        </p:spPr>
        <p:txBody>
          <a:bodyPr lIns="0" tIns="0" rIns="0" bIns="0" anchor="t" anchorCtr="0">
            <a:noAutofit/>
          </a:bodyPr>
          <a:lstStyle/>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Workshops &amp; Chef Training</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DevOps Leadership Summit</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Community Summit</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Partner Summit</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Welcome Reception</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Customer Dinner</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Analyst Day</a:t>
            </a:r>
          </a:p>
        </p:txBody>
      </p:sp>
      <p:sp>
        <p:nvSpPr>
          <p:cNvPr id="67" name="Shape 67"/>
          <p:cNvSpPr/>
          <p:nvPr/>
        </p:nvSpPr>
        <p:spPr>
          <a:xfrm>
            <a:off x="0" y="8490760"/>
            <a:ext cx="14630400" cy="369000"/>
          </a:xfrm>
          <a:prstGeom prst="rect">
            <a:avLst/>
          </a:prstGeom>
          <a:solidFill>
            <a:schemeClr val="lt1"/>
          </a:solidFill>
          <a:ln>
            <a:noFill/>
          </a:ln>
        </p:spPr>
        <p:txBody>
          <a:bodyPr lIns="146258" tIns="146258" rIns="146258" bIns="146258" anchor="ctr" anchorCtr="0">
            <a:noAutofit/>
          </a:bodyPr>
          <a:lstStyle/>
          <a:p>
            <a:pPr defTabSz="914292"/>
            <a:endParaRPr sz="1400" kern="0">
              <a:solidFill>
                <a:srgbClr val="000000"/>
              </a:solidFill>
              <a:latin typeface="Arial"/>
              <a:ea typeface="Arial"/>
              <a:cs typeface="Arial"/>
              <a:sym typeface="Arial"/>
            </a:endParaRPr>
          </a:p>
        </p:txBody>
      </p:sp>
      <p:pic>
        <p:nvPicPr>
          <p:cNvPr id="68" name="Shape 68"/>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013" y="0"/>
            <a:ext cx="14628399" cy="4546324"/>
          </a:xfrm>
          <a:prstGeom prst="rect">
            <a:avLst/>
          </a:prstGeom>
          <a:noFill/>
          <a:ln>
            <a:noFill/>
          </a:ln>
        </p:spPr>
      </p:pic>
      <p:sp>
        <p:nvSpPr>
          <p:cNvPr id="69" name="Shape 69"/>
          <p:cNvSpPr txBox="1"/>
          <p:nvPr/>
        </p:nvSpPr>
        <p:spPr>
          <a:xfrm>
            <a:off x="441440" y="7652080"/>
            <a:ext cx="13747800" cy="369000"/>
          </a:xfrm>
          <a:prstGeom prst="rect">
            <a:avLst/>
          </a:prstGeom>
          <a:noFill/>
          <a:ln>
            <a:noFill/>
          </a:ln>
        </p:spPr>
        <p:txBody>
          <a:bodyPr lIns="0" tIns="0" rIns="0" bIns="0" anchor="ctr" anchorCtr="0">
            <a:noAutofit/>
          </a:bodyPr>
          <a:lstStyle/>
          <a:p>
            <a:pPr algn="ctr" defTabSz="914292">
              <a:buSzPct val="25000"/>
            </a:pPr>
            <a:r>
              <a:rPr lang="en-US" sz="2100" b="1" kern="0">
                <a:solidFill>
                  <a:srgbClr val="FFFFFF"/>
                </a:solidFill>
                <a:latin typeface="Montserrat"/>
                <a:ea typeface="Montserrat"/>
                <a:cs typeface="Montserrat"/>
                <a:sym typeface="Montserrat"/>
              </a:rPr>
              <a:t>• Exhibit Hall Open &amp; Sales suites available • chefconf.chef.io •</a:t>
            </a:r>
          </a:p>
        </p:txBody>
      </p:sp>
      <p:pic>
        <p:nvPicPr>
          <p:cNvPr id="70" name="Shape 70"/>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366774" y="786424"/>
            <a:ext cx="7898852" cy="2937476"/>
          </a:xfrm>
          <a:prstGeom prst="rect">
            <a:avLst/>
          </a:prstGeom>
          <a:noFill/>
          <a:ln>
            <a:noFill/>
          </a:ln>
        </p:spPr>
      </p:pic>
      <p:sp>
        <p:nvSpPr>
          <p:cNvPr id="71" name="Shape 71"/>
          <p:cNvSpPr txBox="1"/>
          <p:nvPr/>
        </p:nvSpPr>
        <p:spPr>
          <a:xfrm>
            <a:off x="326240" y="4810080"/>
            <a:ext cx="3367200" cy="588600"/>
          </a:xfrm>
          <a:prstGeom prst="rect">
            <a:avLst/>
          </a:prstGeom>
          <a:noFill/>
          <a:ln>
            <a:noFill/>
          </a:ln>
        </p:spPr>
        <p:txBody>
          <a:bodyPr lIns="146258" tIns="146258" rIns="146258" bIns="146258" anchor="t" anchorCtr="0">
            <a:noAutofit/>
          </a:bodyPr>
          <a:lstStyle/>
          <a:p>
            <a:pPr defTabSz="914292"/>
            <a:r>
              <a:rPr lang="en-US" sz="2700" b="1" kern="0">
                <a:solidFill>
                  <a:srgbClr val="FFFFFF"/>
                </a:solidFill>
                <a:latin typeface="Montserrat"/>
                <a:ea typeface="Montserrat"/>
                <a:cs typeface="Montserrat"/>
                <a:sym typeface="Montserrat"/>
              </a:rPr>
              <a:t>DAY 1 // MAY 22</a:t>
            </a:r>
          </a:p>
          <a:p>
            <a:pPr defTabSz="914292"/>
            <a:endParaRPr sz="2700" b="1" kern="0">
              <a:solidFill>
                <a:srgbClr val="FFFFFF"/>
              </a:solidFill>
              <a:highlight>
                <a:srgbClr val="FEFEFE"/>
              </a:highlight>
              <a:latin typeface="Arial"/>
              <a:ea typeface="Arial"/>
              <a:cs typeface="Arial"/>
              <a:sym typeface="Arial"/>
            </a:endParaRPr>
          </a:p>
        </p:txBody>
      </p:sp>
      <p:sp>
        <p:nvSpPr>
          <p:cNvPr id="72" name="Shape 72"/>
          <p:cNvSpPr txBox="1"/>
          <p:nvPr/>
        </p:nvSpPr>
        <p:spPr>
          <a:xfrm>
            <a:off x="4084773" y="5398802"/>
            <a:ext cx="2707199" cy="1703100"/>
          </a:xfrm>
          <a:prstGeom prst="rect">
            <a:avLst/>
          </a:prstGeom>
          <a:noFill/>
          <a:ln>
            <a:noFill/>
          </a:ln>
        </p:spPr>
        <p:txBody>
          <a:bodyPr lIns="0" tIns="0" rIns="0" bIns="0" anchor="t" anchorCtr="0">
            <a:noAutofit/>
          </a:bodyPr>
          <a:lstStyle/>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Keynotes</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Technical Sessions</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Happy Hour</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Game Night</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Executive Dinner</a:t>
            </a:r>
          </a:p>
        </p:txBody>
      </p:sp>
      <p:sp>
        <p:nvSpPr>
          <p:cNvPr id="73" name="Shape 73"/>
          <p:cNvSpPr txBox="1"/>
          <p:nvPr/>
        </p:nvSpPr>
        <p:spPr>
          <a:xfrm>
            <a:off x="3926803" y="4810080"/>
            <a:ext cx="3367199" cy="588600"/>
          </a:xfrm>
          <a:prstGeom prst="rect">
            <a:avLst/>
          </a:prstGeom>
          <a:noFill/>
          <a:ln>
            <a:noFill/>
          </a:ln>
        </p:spPr>
        <p:txBody>
          <a:bodyPr lIns="146258" tIns="146258" rIns="146258" bIns="146258" anchor="t" anchorCtr="0">
            <a:noAutofit/>
          </a:bodyPr>
          <a:lstStyle/>
          <a:p>
            <a:pPr defTabSz="914292"/>
            <a:r>
              <a:rPr lang="en-US" sz="2700" b="1" kern="0">
                <a:solidFill>
                  <a:srgbClr val="FFFFFF"/>
                </a:solidFill>
                <a:latin typeface="Montserrat"/>
                <a:ea typeface="Montserrat"/>
                <a:cs typeface="Montserrat"/>
                <a:sym typeface="Montserrat"/>
              </a:rPr>
              <a:t>DAY 2 // MAY 23</a:t>
            </a:r>
          </a:p>
          <a:p>
            <a:pPr defTabSz="914292"/>
            <a:endParaRPr sz="2700" b="1" kern="0">
              <a:solidFill>
                <a:srgbClr val="FFFFFF"/>
              </a:solidFill>
              <a:highlight>
                <a:srgbClr val="FEFEFE"/>
              </a:highlight>
              <a:latin typeface="Arial"/>
              <a:ea typeface="Arial"/>
              <a:cs typeface="Arial"/>
              <a:sym typeface="Arial"/>
            </a:endParaRPr>
          </a:p>
        </p:txBody>
      </p:sp>
      <p:sp>
        <p:nvSpPr>
          <p:cNvPr id="74" name="Shape 74"/>
          <p:cNvSpPr txBox="1"/>
          <p:nvPr/>
        </p:nvSpPr>
        <p:spPr>
          <a:xfrm>
            <a:off x="7620440" y="5398802"/>
            <a:ext cx="2831400" cy="1703100"/>
          </a:xfrm>
          <a:prstGeom prst="rect">
            <a:avLst/>
          </a:prstGeom>
          <a:noFill/>
          <a:ln>
            <a:noFill/>
          </a:ln>
        </p:spPr>
        <p:txBody>
          <a:bodyPr lIns="0" tIns="0" rIns="0" bIns="0" anchor="t" anchorCtr="0">
            <a:noAutofit/>
          </a:bodyPr>
          <a:lstStyle/>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Keynotes</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Technical Sessions</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Awesome Chef Awards</a:t>
            </a:r>
          </a:p>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Community Celebration</a:t>
            </a:r>
          </a:p>
        </p:txBody>
      </p:sp>
      <p:sp>
        <p:nvSpPr>
          <p:cNvPr id="75" name="Shape 75"/>
          <p:cNvSpPr txBox="1"/>
          <p:nvPr/>
        </p:nvSpPr>
        <p:spPr>
          <a:xfrm>
            <a:off x="7461323" y="4810080"/>
            <a:ext cx="3367200" cy="588600"/>
          </a:xfrm>
          <a:prstGeom prst="rect">
            <a:avLst/>
          </a:prstGeom>
          <a:noFill/>
          <a:ln>
            <a:noFill/>
          </a:ln>
        </p:spPr>
        <p:txBody>
          <a:bodyPr lIns="146258" tIns="146258" rIns="146258" bIns="146258" anchor="t" anchorCtr="0">
            <a:noAutofit/>
          </a:bodyPr>
          <a:lstStyle/>
          <a:p>
            <a:pPr defTabSz="914292"/>
            <a:r>
              <a:rPr lang="en-US" sz="2700" b="1" kern="0">
                <a:solidFill>
                  <a:srgbClr val="FFFFFF"/>
                </a:solidFill>
                <a:latin typeface="Montserrat"/>
                <a:ea typeface="Montserrat"/>
                <a:cs typeface="Montserrat"/>
                <a:sym typeface="Montserrat"/>
              </a:rPr>
              <a:t>DAY 3 // MAY 24</a:t>
            </a:r>
          </a:p>
        </p:txBody>
      </p:sp>
      <p:sp>
        <p:nvSpPr>
          <p:cNvPr id="76" name="Shape 76"/>
          <p:cNvSpPr txBox="1"/>
          <p:nvPr/>
        </p:nvSpPr>
        <p:spPr>
          <a:xfrm>
            <a:off x="11144506" y="5398802"/>
            <a:ext cx="2707200" cy="1703100"/>
          </a:xfrm>
          <a:prstGeom prst="rect">
            <a:avLst/>
          </a:prstGeom>
          <a:noFill/>
          <a:ln>
            <a:noFill/>
          </a:ln>
        </p:spPr>
        <p:txBody>
          <a:bodyPr lIns="0" tIns="0" rIns="0" bIns="0" anchor="t" anchorCtr="0">
            <a:noAutofit/>
          </a:bodyPr>
          <a:lstStyle/>
          <a:p>
            <a:pPr marL="342856" indent="-317461" defTabSz="914292">
              <a:lnSpc>
                <a:spcPct val="140000"/>
              </a:lnSpc>
              <a:buClr>
                <a:srgbClr val="FFFFFF"/>
              </a:buClr>
              <a:buSzPct val="100000"/>
              <a:buFont typeface="Montserrat"/>
              <a:buChar char="★"/>
            </a:pPr>
            <a:r>
              <a:rPr lang="en-US" sz="1600" kern="0">
                <a:solidFill>
                  <a:srgbClr val="FFFFFF"/>
                </a:solidFill>
                <a:latin typeface="Montserrat"/>
                <a:ea typeface="Montserrat"/>
                <a:cs typeface="Montserrat"/>
                <a:sym typeface="Montserrat"/>
              </a:rPr>
              <a:t>Hackday</a:t>
            </a:r>
          </a:p>
        </p:txBody>
      </p:sp>
      <p:sp>
        <p:nvSpPr>
          <p:cNvPr id="77" name="Shape 77"/>
          <p:cNvSpPr txBox="1"/>
          <p:nvPr/>
        </p:nvSpPr>
        <p:spPr>
          <a:xfrm>
            <a:off x="10938960" y="4810080"/>
            <a:ext cx="3367200" cy="588600"/>
          </a:xfrm>
          <a:prstGeom prst="rect">
            <a:avLst/>
          </a:prstGeom>
          <a:noFill/>
          <a:ln>
            <a:noFill/>
          </a:ln>
        </p:spPr>
        <p:txBody>
          <a:bodyPr lIns="146258" tIns="146258" rIns="146258" bIns="146258" anchor="t" anchorCtr="0">
            <a:noAutofit/>
          </a:bodyPr>
          <a:lstStyle/>
          <a:p>
            <a:pPr defTabSz="914292"/>
            <a:r>
              <a:rPr lang="en-US" sz="2700" b="1" kern="0">
                <a:solidFill>
                  <a:srgbClr val="FFFFFF"/>
                </a:solidFill>
                <a:latin typeface="Montserrat"/>
                <a:ea typeface="Montserrat"/>
                <a:cs typeface="Montserrat"/>
                <a:sym typeface="Montserrat"/>
              </a:rPr>
              <a:t>DAY 4 // MAY 25</a:t>
            </a:r>
          </a:p>
        </p:txBody>
      </p:sp>
    </p:spTree>
    <p:extLst>
      <p:ext uri="{BB962C8B-B14F-4D97-AF65-F5344CB8AC3E}">
        <p14:creationId xmlns:p14="http://schemas.microsoft.com/office/powerpoint/2010/main" val="31258190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Shape 59" descr="reg-ppt.jpg"/>
          <p:cNvPicPr preferRelativeResize="0"/>
          <p:nvPr/>
        </p:nvPicPr>
        <p:blipFill rotWithShape="1">
          <a:blip r:embed="rId3">
            <a:alphaModFix/>
          </a:blip>
          <a:srcRect/>
          <a:stretch/>
        </p:blipFill>
        <p:spPr>
          <a:xfrm>
            <a:off x="0" y="0"/>
            <a:ext cx="14630400" cy="8229600"/>
          </a:xfrm>
          <a:prstGeom prst="rect">
            <a:avLst/>
          </a:prstGeom>
          <a:noFill/>
          <a:ln>
            <a:noFill/>
          </a:ln>
        </p:spPr>
      </p:pic>
    </p:spTree>
    <p:extLst>
      <p:ext uri="{BB962C8B-B14F-4D97-AF65-F5344CB8AC3E}">
        <p14:creationId xmlns:p14="http://schemas.microsoft.com/office/powerpoint/2010/main" val="1487325232"/>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Workshop this afternoon</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68769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More hands-on Exercises</a:t>
            </a:r>
            <a:endParaRPr lang="en-US" dirty="0"/>
          </a:p>
        </p:txBody>
      </p:sp>
      <p:sp>
        <p:nvSpPr>
          <p:cNvPr id="3" name="Subtitle 2"/>
          <p:cNvSpPr>
            <a:spLocks noGrp="1"/>
          </p:cNvSpPr>
          <p:nvPr>
            <p:ph type="subTitle" idx="1"/>
          </p:nvPr>
        </p:nvSpPr>
        <p:spPr/>
        <p:txBody>
          <a:bodyPr/>
          <a:lstStyle/>
          <a:p>
            <a:r>
              <a:rPr lang="en-US" dirty="0" smtClean="0"/>
              <a:t>Still have time to play around?</a:t>
            </a:r>
            <a:endParaRPr lang="en-US" dirty="0"/>
          </a:p>
        </p:txBody>
      </p:sp>
    </p:spTree>
    <p:extLst>
      <p:ext uri="{BB962C8B-B14F-4D97-AF65-F5344CB8AC3E}">
        <p14:creationId xmlns:p14="http://schemas.microsoft.com/office/powerpoint/2010/main" val="396197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Remediate </a:t>
            </a:r>
            <a:r>
              <a:rPr lang="en-US" dirty="0" err="1" smtClean="0"/>
              <a:t>ssh</a:t>
            </a:r>
            <a:r>
              <a:rPr lang="en-US" dirty="0" smtClean="0"/>
              <a:t> Protocol</a:t>
            </a:r>
            <a:endParaRPr lang="en-US" dirty="0"/>
          </a:p>
        </p:txBody>
      </p:sp>
      <p:sp>
        <p:nvSpPr>
          <p:cNvPr id="3" name="Subtitle 2"/>
          <p:cNvSpPr>
            <a:spLocks noGrp="1"/>
          </p:cNvSpPr>
          <p:nvPr>
            <p:ph type="subTitle" idx="1"/>
          </p:nvPr>
        </p:nvSpPr>
        <p:spPr/>
        <p:txBody>
          <a:bodyPr/>
          <a:lstStyle/>
          <a:p>
            <a:r>
              <a:rPr lang="en-US" dirty="0" smtClean="0"/>
              <a:t>Write a cookbook to manage </a:t>
            </a:r>
            <a:r>
              <a:rPr lang="en-US" dirty="0" err="1" smtClean="0"/>
              <a:t>ssh</a:t>
            </a:r>
            <a:endParaRPr lang="en-US" dirty="0" smtClean="0"/>
          </a:p>
          <a:p>
            <a:r>
              <a:rPr lang="en-US" dirty="0" smtClean="0"/>
              <a:t>Verify the Protocol is set appropriately</a:t>
            </a:r>
          </a:p>
          <a:p>
            <a:r>
              <a:rPr lang="en-US" dirty="0" smtClean="0"/>
              <a:t>Apply the recipe to your local machine with </a:t>
            </a:r>
            <a:r>
              <a:rPr lang="en-US" dirty="0" smtClean="0">
                <a:latin typeface="Courier New"/>
                <a:cs typeface="Courier New"/>
              </a:rPr>
              <a:t>chef-client --local</a:t>
            </a:r>
            <a:r>
              <a:rPr lang="en-US" dirty="0" smtClean="0"/>
              <a:t> (if you dare!)</a:t>
            </a:r>
          </a:p>
          <a:p>
            <a:r>
              <a:rPr lang="en-US" dirty="0" smtClean="0"/>
              <a:t>Verify your colleague’s work</a:t>
            </a:r>
            <a:endParaRPr lang="en-US" dirty="0"/>
          </a:p>
        </p:txBody>
      </p:sp>
    </p:spTree>
    <p:extLst>
      <p:ext uri="{BB962C8B-B14F-4D97-AF65-F5344CB8AC3E}">
        <p14:creationId xmlns:p14="http://schemas.microsoft.com/office/powerpoint/2010/main" val="32246831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additional CIS controls</a:t>
            </a:r>
            <a:endParaRPr lang="en-US" dirty="0"/>
          </a:p>
        </p:txBody>
      </p:sp>
      <p:sp>
        <p:nvSpPr>
          <p:cNvPr id="3" name="Subtitle 2"/>
          <p:cNvSpPr>
            <a:spLocks noGrp="1"/>
          </p:cNvSpPr>
          <p:nvPr>
            <p:ph type="subTitle" idx="1"/>
          </p:nvPr>
        </p:nvSpPr>
        <p:spPr/>
        <p:txBody>
          <a:bodyPr/>
          <a:lstStyle/>
          <a:p>
            <a:r>
              <a:rPr lang="en-US" dirty="0"/>
              <a:t>https://</a:t>
            </a:r>
            <a:r>
              <a:rPr lang="en-US" dirty="0" err="1"/>
              <a:t>github.com</a:t>
            </a:r>
            <a:r>
              <a:rPr lang="en-US" dirty="0"/>
              <a:t>/chef-training/workshops/tree/master/</a:t>
            </a:r>
            <a:r>
              <a:rPr lang="en-US" dirty="0" err="1"/>
              <a:t>InSpec</a:t>
            </a:r>
            <a:endParaRPr lang="en-US" dirty="0"/>
          </a:p>
        </p:txBody>
      </p:sp>
    </p:spTree>
    <p:extLst>
      <p:ext uri="{BB962C8B-B14F-4D97-AF65-F5344CB8AC3E}">
        <p14:creationId xmlns:p14="http://schemas.microsoft.com/office/powerpoint/2010/main" val="37060081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Supermarket Profiles</a:t>
            </a:r>
            <a:endParaRPr lang="en-US" dirty="0"/>
          </a:p>
        </p:txBody>
      </p:sp>
      <p:sp>
        <p:nvSpPr>
          <p:cNvPr id="3" name="Subtitle 2"/>
          <p:cNvSpPr>
            <a:spLocks noGrp="1"/>
          </p:cNvSpPr>
          <p:nvPr>
            <p:ph type="subTitle" idx="1"/>
          </p:nvPr>
        </p:nvSpPr>
        <p:spPr/>
        <p:txBody>
          <a:bodyPr/>
          <a:lstStyle/>
          <a:p>
            <a:r>
              <a:rPr lang="en-US" dirty="0" smtClean="0"/>
              <a:t>List profiles available on the Supermarket</a:t>
            </a:r>
          </a:p>
          <a:p>
            <a:r>
              <a:rPr lang="en-US" dirty="0" smtClean="0"/>
              <a:t>View information </a:t>
            </a:r>
            <a:r>
              <a:rPr lang="en-US" dirty="0"/>
              <a:t>about the </a:t>
            </a:r>
            <a:r>
              <a:rPr lang="en-US" dirty="0" err="1"/>
              <a:t>dev</a:t>
            </a:r>
            <a:r>
              <a:rPr lang="en-US" dirty="0"/>
              <a:t>-sec/</a:t>
            </a:r>
            <a:r>
              <a:rPr lang="en-US" dirty="0" err="1"/>
              <a:t>ssh</a:t>
            </a:r>
            <a:r>
              <a:rPr lang="en-US" dirty="0"/>
              <a:t>-</a:t>
            </a:r>
            <a:r>
              <a:rPr lang="en-US" dirty="0" smtClean="0"/>
              <a:t>baseline profile</a:t>
            </a:r>
          </a:p>
          <a:p>
            <a:r>
              <a:rPr lang="en-US" dirty="0"/>
              <a:t>Execute the </a:t>
            </a:r>
            <a:r>
              <a:rPr lang="en-US" dirty="0" err="1"/>
              <a:t>dev</a:t>
            </a:r>
            <a:r>
              <a:rPr lang="en-US" dirty="0"/>
              <a:t>-sec/</a:t>
            </a:r>
            <a:r>
              <a:rPr lang="en-US" dirty="0" err="1"/>
              <a:t>ssh</a:t>
            </a:r>
            <a:r>
              <a:rPr lang="en-US" dirty="0"/>
              <a:t>-</a:t>
            </a:r>
            <a:r>
              <a:rPr lang="en-US" dirty="0" smtClean="0"/>
              <a:t>baseline profile from the Supermarket</a:t>
            </a:r>
          </a:p>
          <a:p>
            <a:r>
              <a:rPr lang="en-US" dirty="0" smtClean="0"/>
              <a:t>Write a cookbook to remediate failing </a:t>
            </a:r>
            <a:r>
              <a:rPr lang="en-US" dirty="0"/>
              <a:t>controls from </a:t>
            </a:r>
            <a:r>
              <a:rPr lang="en-US" dirty="0" err="1"/>
              <a:t>dev</a:t>
            </a:r>
            <a:r>
              <a:rPr lang="en-US" dirty="0"/>
              <a:t>-sec/</a:t>
            </a:r>
            <a:r>
              <a:rPr lang="en-US" dirty="0" err="1"/>
              <a:t>ssh</a:t>
            </a:r>
            <a:r>
              <a:rPr lang="en-US" dirty="0"/>
              <a:t>-baseline</a:t>
            </a:r>
          </a:p>
        </p:txBody>
      </p:sp>
    </p:spTree>
    <p:extLst>
      <p:ext uri="{BB962C8B-B14F-4D97-AF65-F5344CB8AC3E}">
        <p14:creationId xmlns:p14="http://schemas.microsoft.com/office/powerpoint/2010/main" val="32141394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Unit Testing</a:t>
            </a:r>
            <a:endParaRPr lang="en-US" dirty="0"/>
          </a:p>
        </p:txBody>
      </p:sp>
      <p:sp>
        <p:nvSpPr>
          <p:cNvPr id="3" name="Subtitle 2"/>
          <p:cNvSpPr>
            <a:spLocks noGrp="1"/>
          </p:cNvSpPr>
          <p:nvPr>
            <p:ph type="subTitle" idx="1"/>
          </p:nvPr>
        </p:nvSpPr>
        <p:spPr/>
        <p:txBody>
          <a:bodyPr/>
          <a:lstStyle/>
          <a:p>
            <a:r>
              <a:rPr lang="en-US" dirty="0" smtClean="0"/>
              <a:t>Add unit testing to our apache cookbook</a:t>
            </a:r>
          </a:p>
          <a:p>
            <a:r>
              <a:rPr lang="en-US" dirty="0" smtClean="0"/>
              <a:t>Create a cookbook to remediate the failing </a:t>
            </a:r>
            <a:r>
              <a:rPr lang="en-US" dirty="0" err="1" smtClean="0"/>
              <a:t>ssh</a:t>
            </a:r>
            <a:r>
              <a:rPr lang="en-US" dirty="0" smtClean="0"/>
              <a:t> controls; include unit tests</a:t>
            </a:r>
            <a:endParaRPr lang="en-US" dirty="0"/>
          </a:p>
        </p:txBody>
      </p:sp>
    </p:spTree>
    <p:extLst>
      <p:ext uri="{BB962C8B-B14F-4D97-AF65-F5344CB8AC3E}">
        <p14:creationId xmlns:p14="http://schemas.microsoft.com/office/powerpoint/2010/main" val="40610855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kitchen_converg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5779" y="1692028"/>
            <a:ext cx="8145775" cy="4581998"/>
          </a:xfrm>
          <a:prstGeom prst="rect">
            <a:avLst/>
          </a:prstGeom>
        </p:spPr>
      </p:pic>
      <p:sp>
        <p:nvSpPr>
          <p:cNvPr id="3" name="Title 2"/>
          <p:cNvSpPr>
            <a:spLocks noGrp="1"/>
          </p:cNvSpPr>
          <p:nvPr>
            <p:ph type="title"/>
          </p:nvPr>
        </p:nvSpPr>
        <p:spPr/>
        <p:txBody>
          <a:bodyPr/>
          <a:lstStyle/>
          <a:p>
            <a:r>
              <a:rPr lang="en-US" dirty="0" smtClean="0"/>
              <a:t>Integration Testing </a:t>
            </a:r>
            <a:r>
              <a:rPr lang="mr-IN" dirty="0" smtClean="0"/>
              <a:t>–</a:t>
            </a:r>
            <a:r>
              <a:rPr lang="en-US" dirty="0" smtClean="0"/>
              <a:t> Apply the change</a:t>
            </a:r>
            <a:endParaRPr lang="en-US" dirty="0"/>
          </a:p>
        </p:txBody>
      </p:sp>
      <p:sp>
        <p:nvSpPr>
          <p:cNvPr id="15" name="Shape 657"/>
          <p:cNvSpPr/>
          <p:nvPr/>
        </p:nvSpPr>
        <p:spPr>
          <a:xfrm>
            <a:off x="9891089" y="1970946"/>
            <a:ext cx="2676800" cy="626667"/>
          </a:xfrm>
          <a:prstGeom prst="rect">
            <a:avLst/>
          </a:prstGeom>
          <a:solidFill>
            <a:srgbClr val="E4E6E7"/>
          </a:solidFill>
          <a:ln>
            <a:solidFill>
              <a:schemeClr val="accent1"/>
            </a:solidFill>
          </a:ln>
        </p:spPr>
        <p:txBody>
          <a:bodyPr lIns="162445" tIns="162445" rIns="162445" bIns="162445" anchor="ctr" anchorCtr="0">
            <a:noAutofit/>
          </a:bodyPr>
          <a:lstStyle/>
          <a:p>
            <a:pPr algn="ctr" defTabSz="1624829">
              <a:defRPr/>
            </a:pPr>
            <a:r>
              <a:rPr lang="en-US" sz="1800" kern="0" dirty="0">
                <a:solidFill>
                  <a:srgbClr val="000000"/>
                </a:solidFill>
                <a:latin typeface="Raleway"/>
                <a:ea typeface="Raleway"/>
                <a:cs typeface="Raleway"/>
                <a:sym typeface="Raleway"/>
              </a:rPr>
              <a:t>Add a test</a:t>
            </a:r>
          </a:p>
        </p:txBody>
      </p:sp>
      <p:sp>
        <p:nvSpPr>
          <p:cNvPr id="16" name="Shape 658"/>
          <p:cNvSpPr/>
          <p:nvPr/>
        </p:nvSpPr>
        <p:spPr>
          <a:xfrm>
            <a:off x="9891089" y="3270519"/>
            <a:ext cx="2676800" cy="626667"/>
          </a:xfrm>
          <a:prstGeom prst="rect">
            <a:avLst/>
          </a:prstGeom>
          <a:solidFill>
            <a:srgbClr val="E4E6E7"/>
          </a:solidFill>
          <a:ln>
            <a:solidFill>
              <a:schemeClr val="accent1"/>
            </a:solidFill>
          </a:ln>
        </p:spPr>
        <p:txBody>
          <a:bodyPr lIns="162445" tIns="162445" rIns="162445" bIns="162445" anchor="ctr" anchorCtr="0">
            <a:noAutofit/>
          </a:bodyPr>
          <a:lstStyle/>
          <a:p>
            <a:pPr algn="ctr" defTabSz="1624829">
              <a:defRPr/>
            </a:pPr>
            <a:r>
              <a:rPr lang="en-US" sz="1800" kern="0">
                <a:solidFill>
                  <a:srgbClr val="000000"/>
                </a:solidFill>
                <a:latin typeface="Raleway"/>
                <a:ea typeface="Raleway"/>
                <a:cs typeface="Raleway"/>
                <a:sym typeface="Raleway"/>
              </a:rPr>
              <a:t>Run the tests</a:t>
            </a:r>
          </a:p>
        </p:txBody>
      </p:sp>
      <p:sp>
        <p:nvSpPr>
          <p:cNvPr id="17" name="Shape 659"/>
          <p:cNvSpPr/>
          <p:nvPr/>
        </p:nvSpPr>
        <p:spPr>
          <a:xfrm>
            <a:off x="9891089" y="4570094"/>
            <a:ext cx="2676800" cy="626667"/>
          </a:xfrm>
          <a:prstGeom prst="rect">
            <a:avLst/>
          </a:prstGeom>
          <a:solidFill>
            <a:srgbClr val="E4E6E7"/>
          </a:solidFill>
          <a:ln>
            <a:solidFill>
              <a:schemeClr val="accent1"/>
            </a:solidFill>
          </a:ln>
        </p:spPr>
        <p:txBody>
          <a:bodyPr lIns="162445" tIns="162445" rIns="162445" bIns="162445" anchor="ctr" anchorCtr="0">
            <a:noAutofit/>
          </a:bodyPr>
          <a:lstStyle/>
          <a:p>
            <a:pPr algn="ctr" defTabSz="1624829">
              <a:defRPr/>
            </a:pPr>
            <a:r>
              <a:rPr lang="en-US" sz="1800" kern="0">
                <a:solidFill>
                  <a:srgbClr val="000000"/>
                </a:solidFill>
                <a:latin typeface="Raleway"/>
                <a:ea typeface="Raleway"/>
                <a:cs typeface="Raleway"/>
                <a:sym typeface="Raleway"/>
              </a:rPr>
              <a:t>Make a little change</a:t>
            </a:r>
          </a:p>
        </p:txBody>
      </p:sp>
      <p:cxnSp>
        <p:nvCxnSpPr>
          <p:cNvPr id="20" name="Shape 661"/>
          <p:cNvCxnSpPr>
            <a:stCxn id="15" idx="2"/>
            <a:endCxn id="16" idx="0"/>
          </p:cNvCxnSpPr>
          <p:nvPr/>
        </p:nvCxnSpPr>
        <p:spPr>
          <a:xfrm>
            <a:off x="11229489" y="2597585"/>
            <a:ext cx="0" cy="673067"/>
          </a:xfrm>
          <a:prstGeom prst="straightConnector1">
            <a:avLst/>
          </a:prstGeom>
          <a:noFill/>
          <a:ln w="19050" cap="flat" cmpd="sng">
            <a:solidFill>
              <a:srgbClr val="435464"/>
            </a:solidFill>
            <a:prstDash val="solid"/>
            <a:round/>
            <a:headEnd type="none" w="lg" len="lg"/>
            <a:tailEnd type="triangle" w="lg" len="lg"/>
          </a:ln>
        </p:spPr>
      </p:cxnSp>
      <p:cxnSp>
        <p:nvCxnSpPr>
          <p:cNvPr id="21" name="Shape 662"/>
          <p:cNvCxnSpPr>
            <a:stCxn id="16" idx="2"/>
            <a:endCxn id="17" idx="0"/>
          </p:cNvCxnSpPr>
          <p:nvPr/>
        </p:nvCxnSpPr>
        <p:spPr>
          <a:xfrm>
            <a:off x="11229489" y="3897157"/>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22" name="Shape 663"/>
          <p:cNvCxnSpPr>
            <a:stCxn id="16" idx="1"/>
            <a:endCxn id="15" idx="1"/>
          </p:cNvCxnSpPr>
          <p:nvPr/>
        </p:nvCxnSpPr>
        <p:spPr>
          <a:xfrm rot="10800000" flipH="1">
            <a:off x="9891089" y="2284092"/>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sp>
        <p:nvSpPr>
          <p:cNvPr id="23" name="Shape 668"/>
          <p:cNvSpPr/>
          <p:nvPr/>
        </p:nvSpPr>
        <p:spPr>
          <a:xfrm>
            <a:off x="11116957" y="1133364"/>
            <a:ext cx="225067" cy="225067"/>
          </a:xfrm>
          <a:prstGeom prst="ellipse">
            <a:avLst/>
          </a:prstGeom>
          <a:solidFill>
            <a:srgbClr val="435464"/>
          </a:solidFill>
          <a:ln>
            <a:noFill/>
          </a:ln>
        </p:spPr>
        <p:txBody>
          <a:bodyPr lIns="162445" tIns="162445" rIns="162445" bIns="162445" anchor="ctr" anchorCtr="0">
            <a:noAutofit/>
          </a:bodyPr>
          <a:lstStyle/>
          <a:p>
            <a:pPr defTabSz="1624829">
              <a:defRPr/>
            </a:pPr>
            <a:endParaRPr sz="1800" kern="0">
              <a:solidFill>
                <a:srgbClr val="000000"/>
              </a:solidFill>
              <a:latin typeface="Arial"/>
              <a:ea typeface="Arial"/>
              <a:cs typeface="Arial"/>
              <a:sym typeface="Arial"/>
            </a:endParaRPr>
          </a:p>
        </p:txBody>
      </p:sp>
      <p:cxnSp>
        <p:nvCxnSpPr>
          <p:cNvPr id="25" name="Shape 669"/>
          <p:cNvCxnSpPr>
            <a:stCxn id="23" idx="4"/>
            <a:endCxn id="15" idx="0"/>
          </p:cNvCxnSpPr>
          <p:nvPr/>
        </p:nvCxnSpPr>
        <p:spPr>
          <a:xfrm>
            <a:off x="11229489" y="1358457"/>
            <a:ext cx="0" cy="612267"/>
          </a:xfrm>
          <a:prstGeom prst="straightConnector1">
            <a:avLst/>
          </a:prstGeom>
          <a:noFill/>
          <a:ln w="19050" cap="flat" cmpd="sng">
            <a:solidFill>
              <a:srgbClr val="435464"/>
            </a:solidFill>
            <a:prstDash val="solid"/>
            <a:round/>
            <a:headEnd type="none" w="lg" len="lg"/>
            <a:tailEnd type="triangle" w="lg" len="lg"/>
          </a:ln>
        </p:spPr>
      </p:cxnSp>
      <p:sp>
        <p:nvSpPr>
          <p:cNvPr id="26" name="Shape 673"/>
          <p:cNvSpPr txBox="1"/>
          <p:nvPr/>
        </p:nvSpPr>
        <p:spPr>
          <a:xfrm>
            <a:off x="10385222" y="3994212"/>
            <a:ext cx="844267" cy="225067"/>
          </a:xfrm>
          <a:prstGeom prst="rect">
            <a:avLst/>
          </a:prstGeom>
          <a:noFill/>
          <a:ln>
            <a:noFill/>
          </a:ln>
        </p:spPr>
        <p:txBody>
          <a:bodyPr lIns="162445" tIns="162445" rIns="162445" bIns="162445" anchor="ctr" anchorCtr="0">
            <a:noAutofit/>
          </a:bodyPr>
          <a:lstStyle/>
          <a:p>
            <a:pPr algn="r" defTabSz="1624829">
              <a:defRPr/>
            </a:pPr>
            <a:r>
              <a:rPr lang="en-US" sz="1800" kern="0">
                <a:solidFill>
                  <a:srgbClr val="CC0000"/>
                </a:solidFill>
                <a:latin typeface="Raleway"/>
                <a:ea typeface="Raleway"/>
                <a:cs typeface="Raleway"/>
                <a:sym typeface="Raleway"/>
              </a:rPr>
              <a:t>fail</a:t>
            </a:r>
          </a:p>
        </p:txBody>
      </p:sp>
      <p:sp>
        <p:nvSpPr>
          <p:cNvPr id="27" name="Shape 674"/>
          <p:cNvSpPr txBox="1"/>
          <p:nvPr/>
        </p:nvSpPr>
        <p:spPr>
          <a:xfrm>
            <a:off x="8661405" y="3358740"/>
            <a:ext cx="844267" cy="225067"/>
          </a:xfrm>
          <a:prstGeom prst="rect">
            <a:avLst/>
          </a:prstGeom>
          <a:noFill/>
          <a:ln>
            <a:noFill/>
          </a:ln>
        </p:spPr>
        <p:txBody>
          <a:bodyPr lIns="162445" tIns="162445" rIns="162445" bIns="162445" anchor="ctr" anchorCtr="0">
            <a:noAutofit/>
          </a:bodyPr>
          <a:lstStyle/>
          <a:p>
            <a:pPr algn="r" defTabSz="1624829">
              <a:defRPr/>
            </a:pPr>
            <a:r>
              <a:rPr lang="en-US" sz="1800" kern="0" dirty="0">
                <a:solidFill>
                  <a:srgbClr val="6AA84F"/>
                </a:solidFill>
                <a:latin typeface="Raleway"/>
                <a:ea typeface="Raleway"/>
                <a:cs typeface="Raleway"/>
                <a:sym typeface="Raleway"/>
              </a:rPr>
              <a:t>pass</a:t>
            </a:r>
          </a:p>
        </p:txBody>
      </p:sp>
    </p:spTree>
    <p:extLst>
      <p:ext uri="{BB962C8B-B14F-4D97-AF65-F5344CB8AC3E}">
        <p14:creationId xmlns:p14="http://schemas.microsoft.com/office/powerpoint/2010/main" val="1464184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fill="hold" display="0">
                  <p:stCondLst>
                    <p:cond delay="indefinite"/>
                  </p:stCondLst>
                </p:cTn>
                <p:tgtEl>
                  <p:spTgt spid="1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kitchen_verif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5779" y="1642860"/>
            <a:ext cx="8071793" cy="4540384"/>
          </a:xfrm>
          <a:prstGeom prst="rect">
            <a:avLst/>
          </a:prstGeom>
        </p:spPr>
      </p:pic>
      <p:sp>
        <p:nvSpPr>
          <p:cNvPr id="3" name="Title 2"/>
          <p:cNvSpPr>
            <a:spLocks noGrp="1"/>
          </p:cNvSpPr>
          <p:nvPr>
            <p:ph type="title"/>
          </p:nvPr>
        </p:nvSpPr>
        <p:spPr/>
        <p:txBody>
          <a:bodyPr/>
          <a:lstStyle/>
          <a:p>
            <a:r>
              <a:rPr lang="en-US" dirty="0" smtClean="0"/>
              <a:t>Integration Testing </a:t>
            </a:r>
            <a:r>
              <a:rPr lang="mr-IN" dirty="0" smtClean="0"/>
              <a:t>–</a:t>
            </a:r>
            <a:r>
              <a:rPr lang="en-US" dirty="0" smtClean="0"/>
              <a:t> Run the tests</a:t>
            </a:r>
            <a:endParaRPr lang="en-US" dirty="0"/>
          </a:p>
        </p:txBody>
      </p:sp>
      <p:grpSp>
        <p:nvGrpSpPr>
          <p:cNvPr id="18" name="Group 17"/>
          <p:cNvGrpSpPr/>
          <p:nvPr/>
        </p:nvGrpSpPr>
        <p:grpSpPr>
          <a:xfrm>
            <a:off x="8661429" y="1133364"/>
            <a:ext cx="6115911" cy="6260888"/>
            <a:chOff x="10034133" y="1752269"/>
            <a:chExt cx="6115911" cy="6260888"/>
          </a:xfrm>
        </p:grpSpPr>
        <p:sp>
          <p:nvSpPr>
            <p:cNvPr id="19" name="Shape 657"/>
            <p:cNvSpPr/>
            <p:nvPr/>
          </p:nvSpPr>
          <p:spPr>
            <a:xfrm>
              <a:off x="11263822" y="2589822"/>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4829">
                <a:defRPr/>
              </a:pPr>
              <a:r>
                <a:rPr lang="en-US" sz="1800" kern="0" dirty="0">
                  <a:solidFill>
                    <a:srgbClr val="000000"/>
                  </a:solidFill>
                  <a:latin typeface="Raleway"/>
                  <a:ea typeface="Raleway"/>
                  <a:cs typeface="Raleway"/>
                  <a:sym typeface="Raleway"/>
                </a:rPr>
                <a:t>Add a test</a:t>
              </a:r>
            </a:p>
          </p:txBody>
        </p:sp>
        <p:sp>
          <p:nvSpPr>
            <p:cNvPr id="24" name="Shape 658"/>
            <p:cNvSpPr/>
            <p:nvPr/>
          </p:nvSpPr>
          <p:spPr>
            <a:xfrm>
              <a:off x="11263822" y="3889395"/>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4829">
                <a:defRPr/>
              </a:pPr>
              <a:r>
                <a:rPr lang="en-US" sz="1800" kern="0">
                  <a:solidFill>
                    <a:srgbClr val="000000"/>
                  </a:solidFill>
                  <a:latin typeface="Raleway"/>
                  <a:ea typeface="Raleway"/>
                  <a:cs typeface="Raleway"/>
                  <a:sym typeface="Raleway"/>
                </a:rPr>
                <a:t>Run the tests</a:t>
              </a:r>
            </a:p>
          </p:txBody>
        </p:sp>
        <p:sp>
          <p:nvSpPr>
            <p:cNvPr id="28" name="Shape 659"/>
            <p:cNvSpPr/>
            <p:nvPr/>
          </p:nvSpPr>
          <p:spPr>
            <a:xfrm>
              <a:off x="11263822" y="5188970"/>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4829">
                <a:defRPr/>
              </a:pPr>
              <a:r>
                <a:rPr lang="en-US" sz="1800" kern="0">
                  <a:solidFill>
                    <a:srgbClr val="000000"/>
                  </a:solidFill>
                  <a:latin typeface="Raleway"/>
                  <a:ea typeface="Raleway"/>
                  <a:cs typeface="Raleway"/>
                  <a:sym typeface="Raleway"/>
                </a:rPr>
                <a:t>Make a little change</a:t>
              </a:r>
            </a:p>
          </p:txBody>
        </p:sp>
        <p:sp>
          <p:nvSpPr>
            <p:cNvPr id="29" name="Shape 660"/>
            <p:cNvSpPr/>
            <p:nvPr/>
          </p:nvSpPr>
          <p:spPr>
            <a:xfrm>
              <a:off x="11263822" y="6488542"/>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4829">
                <a:defRPr/>
              </a:pPr>
              <a:r>
                <a:rPr lang="en-US" sz="1800" kern="0">
                  <a:solidFill>
                    <a:srgbClr val="000000"/>
                  </a:solidFill>
                  <a:latin typeface="Raleway"/>
                  <a:ea typeface="Raleway"/>
                  <a:cs typeface="Raleway"/>
                  <a:sym typeface="Raleway"/>
                </a:rPr>
                <a:t>Run the tests</a:t>
              </a:r>
            </a:p>
          </p:txBody>
        </p:sp>
        <p:cxnSp>
          <p:nvCxnSpPr>
            <p:cNvPr id="30" name="Shape 661"/>
            <p:cNvCxnSpPr>
              <a:stCxn id="19" idx="2"/>
              <a:endCxn id="24" idx="0"/>
            </p:cNvCxnSpPr>
            <p:nvPr/>
          </p:nvCxnSpPr>
          <p:spPr>
            <a:xfrm>
              <a:off x="12602222" y="3216490"/>
              <a:ext cx="0" cy="673067"/>
            </a:xfrm>
            <a:prstGeom prst="straightConnector1">
              <a:avLst/>
            </a:prstGeom>
            <a:noFill/>
            <a:ln w="19050" cap="flat" cmpd="sng">
              <a:solidFill>
                <a:srgbClr val="435464"/>
              </a:solidFill>
              <a:prstDash val="solid"/>
              <a:round/>
              <a:headEnd type="none" w="lg" len="lg"/>
              <a:tailEnd type="triangle" w="lg" len="lg"/>
            </a:ln>
          </p:spPr>
        </p:cxnSp>
        <p:cxnSp>
          <p:nvCxnSpPr>
            <p:cNvPr id="31" name="Shape 662"/>
            <p:cNvCxnSpPr>
              <a:stCxn id="24" idx="2"/>
              <a:endCxn id="28"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32" name="Shape 663"/>
            <p:cNvCxnSpPr>
              <a:stCxn id="24" idx="1"/>
              <a:endCxn id="19" idx="1"/>
            </p:cNvCxnSpPr>
            <p:nvPr/>
          </p:nvCxnSpPr>
          <p:spPr>
            <a:xfrm rot="10800000" flipH="1">
              <a:off x="11263822" y="2902997"/>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33" name="Shape 664"/>
            <p:cNvCxnSpPr>
              <a:stCxn id="28" idx="2"/>
              <a:endCxn id="29" idx="0"/>
            </p:cNvCxnSpPr>
            <p:nvPr/>
          </p:nvCxnSpPr>
          <p:spPr>
            <a:xfrm>
              <a:off x="12602222" y="5815635"/>
              <a:ext cx="0" cy="673067"/>
            </a:xfrm>
            <a:prstGeom prst="straightConnector1">
              <a:avLst/>
            </a:prstGeom>
            <a:noFill/>
            <a:ln w="19050" cap="flat" cmpd="sng">
              <a:solidFill>
                <a:srgbClr val="435464"/>
              </a:solidFill>
              <a:prstDash val="solid"/>
              <a:round/>
              <a:headEnd type="none" w="lg" len="lg"/>
              <a:tailEnd type="triangle" w="lg" len="lg"/>
            </a:ln>
          </p:spPr>
        </p:cxnSp>
        <p:cxnSp>
          <p:nvCxnSpPr>
            <p:cNvPr id="34" name="Shape 665"/>
            <p:cNvCxnSpPr>
              <a:stCxn id="29" idx="1"/>
              <a:endCxn id="28"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35" name="Shape 666"/>
            <p:cNvCxnSpPr>
              <a:stCxn id="29" idx="3"/>
              <a:endCxn id="19" idx="3"/>
            </p:cNvCxnSpPr>
            <p:nvPr/>
          </p:nvCxnSpPr>
          <p:spPr>
            <a:xfrm rot="10800000" flipH="1">
              <a:off x="13940622" y="2903210"/>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36" name="Shape 667"/>
            <p:cNvCxnSpPr>
              <a:stCxn id="29" idx="2"/>
            </p:cNvCxnSpPr>
            <p:nvPr/>
          </p:nvCxnSpPr>
          <p:spPr>
            <a:xfrm>
              <a:off x="12602222" y="7115210"/>
              <a:ext cx="0" cy="673067"/>
            </a:xfrm>
            <a:prstGeom prst="straightConnector1">
              <a:avLst/>
            </a:prstGeom>
            <a:noFill/>
            <a:ln w="19050" cap="flat" cmpd="sng">
              <a:solidFill>
                <a:srgbClr val="6AA84F"/>
              </a:solidFill>
              <a:prstDash val="solid"/>
              <a:round/>
              <a:headEnd type="none" w="lg" len="lg"/>
              <a:tailEnd type="triangle" w="lg" len="lg"/>
            </a:ln>
          </p:spPr>
        </p:cxnSp>
        <p:sp>
          <p:nvSpPr>
            <p:cNvPr id="37" name="Shape 668"/>
            <p:cNvSpPr/>
            <p:nvPr/>
          </p:nvSpPr>
          <p:spPr>
            <a:xfrm>
              <a:off x="12489690" y="1752269"/>
              <a:ext cx="225067" cy="225067"/>
            </a:xfrm>
            <a:prstGeom prst="ellipse">
              <a:avLst/>
            </a:prstGeom>
            <a:solidFill>
              <a:srgbClr val="435464"/>
            </a:solidFill>
            <a:ln>
              <a:noFill/>
            </a:ln>
          </p:spPr>
          <p:txBody>
            <a:bodyPr lIns="162489" tIns="162489" rIns="162489" bIns="162489" anchor="ctr" anchorCtr="0">
              <a:noAutofit/>
            </a:bodyPr>
            <a:lstStyle/>
            <a:p>
              <a:pPr defTabSz="1624829">
                <a:defRPr/>
              </a:pPr>
              <a:endParaRPr sz="1800" kern="0">
                <a:solidFill>
                  <a:srgbClr val="000000"/>
                </a:solidFill>
                <a:latin typeface="Arial"/>
                <a:ea typeface="Arial"/>
                <a:cs typeface="Arial"/>
                <a:sym typeface="Arial"/>
              </a:endParaRPr>
            </a:p>
          </p:txBody>
        </p:sp>
        <p:cxnSp>
          <p:nvCxnSpPr>
            <p:cNvPr id="38" name="Shape 669"/>
            <p:cNvCxnSpPr>
              <a:stCxn id="37" idx="4"/>
              <a:endCxn id="19" idx="0"/>
            </p:cNvCxnSpPr>
            <p:nvPr/>
          </p:nvCxnSpPr>
          <p:spPr>
            <a:xfrm>
              <a:off x="12602222" y="1977333"/>
              <a:ext cx="0" cy="612267"/>
            </a:xfrm>
            <a:prstGeom prst="straightConnector1">
              <a:avLst/>
            </a:prstGeom>
            <a:noFill/>
            <a:ln w="19050" cap="flat" cmpd="sng">
              <a:solidFill>
                <a:srgbClr val="435464"/>
              </a:solidFill>
              <a:prstDash val="solid"/>
              <a:round/>
              <a:headEnd type="none" w="lg" len="lg"/>
              <a:tailEnd type="triangle" w="lg" len="lg"/>
            </a:ln>
          </p:spPr>
        </p:cxnSp>
        <p:sp>
          <p:nvSpPr>
            <p:cNvPr id="39" name="Shape 670"/>
            <p:cNvSpPr/>
            <p:nvPr/>
          </p:nvSpPr>
          <p:spPr>
            <a:xfrm>
              <a:off x="12489690" y="7788090"/>
              <a:ext cx="225067" cy="225067"/>
            </a:xfrm>
            <a:prstGeom prst="ellipse">
              <a:avLst/>
            </a:prstGeom>
            <a:solidFill>
              <a:srgbClr val="6AA84F"/>
            </a:solidFill>
            <a:ln>
              <a:noFill/>
            </a:ln>
          </p:spPr>
          <p:txBody>
            <a:bodyPr lIns="162489" tIns="162489" rIns="162489" bIns="162489" anchor="ctr" anchorCtr="0">
              <a:noAutofit/>
            </a:bodyPr>
            <a:lstStyle/>
            <a:p>
              <a:pPr defTabSz="1624829">
                <a:defRPr/>
              </a:pPr>
              <a:endParaRPr sz="1800" kern="0">
                <a:solidFill>
                  <a:srgbClr val="000000"/>
                </a:solidFill>
                <a:latin typeface="Arial"/>
                <a:ea typeface="Arial"/>
                <a:cs typeface="Arial"/>
                <a:sym typeface="Arial"/>
              </a:endParaRPr>
            </a:p>
          </p:txBody>
        </p:sp>
        <p:sp>
          <p:nvSpPr>
            <p:cNvPr id="40" name="Shape 671"/>
            <p:cNvSpPr txBox="1"/>
            <p:nvPr/>
          </p:nvSpPr>
          <p:spPr>
            <a:xfrm>
              <a:off x="14326044" y="6178678"/>
              <a:ext cx="1824000" cy="623467"/>
            </a:xfrm>
            <a:prstGeom prst="rect">
              <a:avLst/>
            </a:prstGeom>
            <a:noFill/>
            <a:ln>
              <a:noFill/>
            </a:ln>
          </p:spPr>
          <p:txBody>
            <a:bodyPr lIns="162489" tIns="162489" rIns="162489" bIns="162489" anchor="ctr" anchorCtr="0">
              <a:noAutofit/>
            </a:bodyPr>
            <a:lstStyle/>
            <a:p>
              <a:pPr defTabSz="1624829">
                <a:defRPr/>
              </a:pPr>
              <a:r>
                <a:rPr lang="en-US" sz="1800" kern="0" dirty="0">
                  <a:solidFill>
                    <a:srgbClr val="6AA84F"/>
                  </a:solidFill>
                  <a:latin typeface="Raleway"/>
                  <a:ea typeface="Raleway"/>
                  <a:cs typeface="Raleway"/>
                  <a:sym typeface="Raleway"/>
                </a:rPr>
                <a:t>pass</a:t>
              </a:r>
            </a:p>
            <a:p>
              <a:pPr defTabSz="1624829">
                <a:defRPr/>
              </a:pPr>
              <a:r>
                <a:rPr lang="en-US" sz="1400" b="1" kern="0" dirty="0">
                  <a:solidFill>
                    <a:srgbClr val="6AA84F"/>
                  </a:solidFill>
                  <a:latin typeface="Raleway"/>
                  <a:ea typeface="Raleway"/>
                  <a:cs typeface="Raleway"/>
                  <a:sym typeface="Raleway"/>
                </a:rPr>
                <a:t>[development continues]</a:t>
              </a:r>
            </a:p>
          </p:txBody>
        </p:sp>
        <p:sp>
          <p:nvSpPr>
            <p:cNvPr id="41" name="Shape 672"/>
            <p:cNvSpPr txBox="1"/>
            <p:nvPr/>
          </p:nvSpPr>
          <p:spPr>
            <a:xfrm>
              <a:off x="10034133" y="6576801"/>
              <a:ext cx="844267" cy="225067"/>
            </a:xfrm>
            <a:prstGeom prst="rect">
              <a:avLst/>
            </a:prstGeom>
            <a:noFill/>
            <a:ln>
              <a:noFill/>
            </a:ln>
          </p:spPr>
          <p:txBody>
            <a:bodyPr lIns="162489" tIns="162489" rIns="162489" bIns="162489" anchor="ctr" anchorCtr="0">
              <a:noAutofit/>
            </a:bodyPr>
            <a:lstStyle/>
            <a:p>
              <a:pPr algn="r" defTabSz="1624829">
                <a:defRPr/>
              </a:pPr>
              <a:r>
                <a:rPr lang="en-US" sz="1800" kern="0">
                  <a:solidFill>
                    <a:srgbClr val="CC0000"/>
                  </a:solidFill>
                  <a:latin typeface="Raleway"/>
                  <a:ea typeface="Raleway"/>
                  <a:cs typeface="Raleway"/>
                  <a:sym typeface="Raleway"/>
                </a:rPr>
                <a:t>fail</a:t>
              </a:r>
            </a:p>
          </p:txBody>
        </p:sp>
        <p:sp>
          <p:nvSpPr>
            <p:cNvPr id="42" name="Shape 673"/>
            <p:cNvSpPr txBox="1"/>
            <p:nvPr/>
          </p:nvSpPr>
          <p:spPr>
            <a:xfrm>
              <a:off x="11757955" y="4613112"/>
              <a:ext cx="844267" cy="225067"/>
            </a:xfrm>
            <a:prstGeom prst="rect">
              <a:avLst/>
            </a:prstGeom>
            <a:noFill/>
            <a:ln>
              <a:noFill/>
            </a:ln>
          </p:spPr>
          <p:txBody>
            <a:bodyPr lIns="162489" tIns="162489" rIns="162489" bIns="162489" anchor="ctr" anchorCtr="0">
              <a:noAutofit/>
            </a:bodyPr>
            <a:lstStyle/>
            <a:p>
              <a:pPr algn="r" defTabSz="1624829">
                <a:defRPr/>
              </a:pPr>
              <a:r>
                <a:rPr lang="en-US" sz="1800" kern="0">
                  <a:solidFill>
                    <a:srgbClr val="CC0000"/>
                  </a:solidFill>
                  <a:latin typeface="Raleway"/>
                  <a:ea typeface="Raleway"/>
                  <a:cs typeface="Raleway"/>
                  <a:sym typeface="Raleway"/>
                </a:rPr>
                <a:t>fail</a:t>
              </a:r>
            </a:p>
          </p:txBody>
        </p:sp>
        <p:sp>
          <p:nvSpPr>
            <p:cNvPr id="43" name="Shape 674"/>
            <p:cNvSpPr txBox="1"/>
            <p:nvPr/>
          </p:nvSpPr>
          <p:spPr>
            <a:xfrm>
              <a:off x="10034133" y="3977644"/>
              <a:ext cx="844267" cy="225067"/>
            </a:xfrm>
            <a:prstGeom prst="rect">
              <a:avLst/>
            </a:prstGeom>
            <a:noFill/>
            <a:ln>
              <a:noFill/>
            </a:ln>
          </p:spPr>
          <p:txBody>
            <a:bodyPr lIns="162489" tIns="162489" rIns="162489" bIns="162489" anchor="ctr" anchorCtr="0">
              <a:noAutofit/>
            </a:bodyPr>
            <a:lstStyle/>
            <a:p>
              <a:pPr algn="r" defTabSz="1624829">
                <a:defRPr/>
              </a:pPr>
              <a:r>
                <a:rPr lang="en-US" sz="1800" kern="0">
                  <a:solidFill>
                    <a:srgbClr val="6AA84F"/>
                  </a:solidFill>
                  <a:latin typeface="Raleway"/>
                  <a:ea typeface="Raleway"/>
                  <a:cs typeface="Raleway"/>
                  <a:sym typeface="Raleway"/>
                </a:rPr>
                <a:t>pass</a:t>
              </a:r>
            </a:p>
          </p:txBody>
        </p:sp>
        <p:sp>
          <p:nvSpPr>
            <p:cNvPr id="44" name="Shape 675"/>
            <p:cNvSpPr txBox="1"/>
            <p:nvPr/>
          </p:nvSpPr>
          <p:spPr>
            <a:xfrm>
              <a:off x="12665830" y="7368665"/>
              <a:ext cx="2057067" cy="225067"/>
            </a:xfrm>
            <a:prstGeom prst="rect">
              <a:avLst/>
            </a:prstGeom>
            <a:noFill/>
            <a:ln>
              <a:noFill/>
            </a:ln>
          </p:spPr>
          <p:txBody>
            <a:bodyPr lIns="162489" tIns="162489" rIns="162489" bIns="162489" anchor="ctr" anchorCtr="0">
              <a:noAutofit/>
            </a:bodyPr>
            <a:lstStyle/>
            <a:p>
              <a:pPr defTabSz="1624829">
                <a:defRPr/>
              </a:pPr>
              <a:r>
                <a:rPr lang="en-US" sz="1800" kern="0">
                  <a:solidFill>
                    <a:srgbClr val="6AA84F"/>
                  </a:solidFill>
                  <a:latin typeface="Raleway"/>
                  <a:ea typeface="Raleway"/>
                  <a:cs typeface="Raleway"/>
                  <a:sym typeface="Raleway"/>
                </a:rPr>
                <a:t>pass</a:t>
              </a:r>
            </a:p>
            <a:p>
              <a:pPr defTabSz="1624829">
                <a:buClr>
                  <a:srgbClr val="000000"/>
                </a:buClr>
                <a:buSzPct val="137500"/>
                <a:defRPr/>
              </a:pPr>
              <a:r>
                <a:rPr lang="en-US" sz="1400" b="1" kern="0">
                  <a:solidFill>
                    <a:srgbClr val="6AA84F"/>
                  </a:solidFill>
                  <a:latin typeface="Raleway"/>
                  <a:ea typeface="Raleway"/>
                  <a:cs typeface="Raleway"/>
                  <a:sym typeface="Raleway"/>
                </a:rPr>
                <a:t>[development stops]</a:t>
              </a:r>
            </a:p>
          </p:txBody>
        </p:sp>
      </p:grpSp>
    </p:spTree>
    <p:extLst>
      <p:ext uri="{BB962C8B-B14F-4D97-AF65-F5344CB8AC3E}">
        <p14:creationId xmlns:p14="http://schemas.microsoft.com/office/powerpoint/2010/main" val="416265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66"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5"/>
                                        </p:tgtEl>
                                      </p:cBhvr>
                                    </p:cmd>
                                  </p:childTnLst>
                                </p:cTn>
                              </p:par>
                            </p:childTnLst>
                          </p:cTn>
                        </p:par>
                      </p:childTnLst>
                    </p:cTn>
                  </p:par>
                </p:childTnLst>
              </p:cTn>
              <p:nextCondLst>
                <p:cond evt="onClick" delay="0">
                  <p:tgtEl>
                    <p:spTgt spid="45"/>
                  </p:tgtEl>
                </p:cond>
              </p:nextCondLst>
            </p:seq>
            <p:video>
              <p:cMediaNode vol="80000">
                <p:cTn id="12" fill="hold" display="0">
                  <p:stCondLst>
                    <p:cond delay="indefinite"/>
                  </p:stCondLst>
                </p:cTn>
                <p:tgtEl>
                  <p:spTgt spid="4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49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Compliance as Code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73984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dia Placeholder 2" descr="Pasted image at 2017_03_02 07_43 AM.png"/>
          <p:cNvPicPr>
            <a:picLocks noGrp="1" noChangeAspect="1"/>
          </p:cNvPicPr>
          <p:nvPr>
            <p:ph type="media" sz="quarter" idx="11"/>
          </p:nvPr>
        </p:nvPicPr>
        <p:blipFill>
          <a:blip r:embed="rId2" cstate="print">
            <a:extLst>
              <a:ext uri="{28A0092B-C50C-407E-A947-70E740481C1C}">
                <a14:useLocalDpi xmlns:a14="http://schemas.microsoft.com/office/drawing/2010/main"/>
              </a:ext>
            </a:extLst>
          </a:blip>
          <a:srcRect l="-37938" r="-37938"/>
          <a:stretch>
            <a:fillRect/>
          </a:stretch>
        </p:blipFill>
        <p:spPr/>
      </p:pic>
    </p:spTree>
    <p:extLst>
      <p:ext uri="{BB962C8B-B14F-4D97-AF65-F5344CB8AC3E}">
        <p14:creationId xmlns:p14="http://schemas.microsoft.com/office/powerpoint/2010/main" val="43420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dia Placeholder 2" descr="Pasted image at 2017_03_02 07_44 AM.png"/>
          <p:cNvPicPr>
            <a:picLocks noGrp="1" noChangeAspect="1"/>
          </p:cNvPicPr>
          <p:nvPr>
            <p:ph type="media" sz="quarter" idx="11"/>
          </p:nvPr>
        </p:nvPicPr>
        <p:blipFill>
          <a:blip r:embed="rId2" cstate="print">
            <a:extLst>
              <a:ext uri="{28A0092B-C50C-407E-A947-70E740481C1C}">
                <a14:useLocalDpi xmlns:a14="http://schemas.microsoft.com/office/drawing/2010/main"/>
              </a:ext>
            </a:extLst>
          </a:blip>
          <a:srcRect t="4868" b="4868"/>
          <a:stretch>
            <a:fillRect/>
          </a:stretch>
        </p:blipFill>
        <p:spPr/>
      </p:pic>
    </p:spTree>
    <p:extLst>
      <p:ext uri="{BB962C8B-B14F-4D97-AF65-F5344CB8AC3E}">
        <p14:creationId xmlns:p14="http://schemas.microsoft.com/office/powerpoint/2010/main" val="6350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92500" lnSpcReduction="10000"/>
          </a:bodyPr>
          <a:lstStyle/>
          <a:p>
            <a:r>
              <a:rPr lang="en-US" sz="6800" dirty="0" err="1"/>
              <a:t>InSpec</a:t>
            </a:r>
            <a:r>
              <a:rPr lang="en-US" sz="6800" dirty="0"/>
              <a:t> is compliance as code – a </a:t>
            </a:r>
            <a:r>
              <a:rPr lang="en-US" sz="6800" dirty="0">
                <a:solidFill>
                  <a:schemeClr val="tx1"/>
                </a:solidFill>
              </a:rPr>
              <a:t>human</a:t>
            </a:r>
            <a:r>
              <a:rPr lang="en-US" sz="6800" dirty="0"/>
              <a:t>-readable language for automating the continuous testing and compliance auditing of your entire infrastructure.</a:t>
            </a:r>
          </a:p>
        </p:txBody>
      </p:sp>
    </p:spTree>
    <p:extLst>
      <p:ext uri="{BB962C8B-B14F-4D97-AF65-F5344CB8AC3E}">
        <p14:creationId xmlns:p14="http://schemas.microsoft.com/office/powerpoint/2010/main" val="3008956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p:txBody>
          <a:bodyPr/>
          <a:lstStyle/>
          <a:p>
            <a:r>
              <a:rPr lang="en-US" dirty="0" smtClean="0"/>
              <a:t>Infrastructure as Code</a:t>
            </a:r>
          </a:p>
          <a:p>
            <a:r>
              <a:rPr lang="en-US" dirty="0" smtClean="0"/>
              <a:t>Compliance as Code</a:t>
            </a:r>
          </a:p>
          <a:p>
            <a:r>
              <a:rPr lang="en-US" dirty="0" smtClean="0"/>
              <a:t>Lab access</a:t>
            </a:r>
          </a:p>
          <a:p>
            <a:r>
              <a:rPr lang="en-US" dirty="0" err="1" smtClean="0"/>
              <a:t>InSpec</a:t>
            </a:r>
            <a:r>
              <a:rPr lang="en-US" dirty="0" smtClean="0"/>
              <a:t> Command Line Interface</a:t>
            </a:r>
          </a:p>
          <a:p>
            <a:r>
              <a:rPr lang="en-US" dirty="0" smtClean="0"/>
              <a:t>Integration Testing</a:t>
            </a:r>
          </a:p>
          <a:p>
            <a:r>
              <a:rPr lang="en-US" dirty="0" smtClean="0"/>
              <a:t>Continuous Compliance</a:t>
            </a:r>
          </a:p>
          <a:p>
            <a:r>
              <a:rPr lang="en-US" dirty="0" smtClean="0"/>
              <a:t>Further Resources</a:t>
            </a:r>
          </a:p>
          <a:p>
            <a:endParaRPr lang="en-US" dirty="0" smtClean="0"/>
          </a:p>
          <a:p>
            <a:endParaRPr lang="en-US" dirty="0"/>
          </a:p>
        </p:txBody>
      </p:sp>
    </p:spTree>
    <p:extLst>
      <p:ext uri="{BB962C8B-B14F-4D97-AF65-F5344CB8AC3E}">
        <p14:creationId xmlns:p14="http://schemas.microsoft.com/office/powerpoint/2010/main" val="4141126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Shape 1302"/>
          <p:cNvSpPr/>
          <p:nvPr/>
        </p:nvSpPr>
        <p:spPr>
          <a:xfrm>
            <a:off x="8918698" y="3306469"/>
            <a:ext cx="2243999" cy="313920"/>
          </a:xfrm>
          <a:prstGeom prst="homePlate">
            <a:avLst>
              <a:gd name="adj" fmla="val 50000"/>
            </a:avLst>
          </a:prstGeom>
          <a:solidFill>
            <a:srgbClr val="DCDCDC"/>
          </a:solidFill>
          <a:ln>
            <a:noFill/>
          </a:ln>
        </p:spPr>
        <p:txBody>
          <a:bodyPr lIns="146226" tIns="146226" rIns="146226" bIns="146226" anchor="ctr" anchorCtr="0">
            <a:noAutofit/>
          </a:bodyPr>
          <a:lstStyle/>
          <a:p>
            <a:pPr defTabSz="1462508"/>
            <a:endParaRPr kern="0">
              <a:solidFill>
                <a:srgbClr val="000000"/>
              </a:solidFill>
              <a:latin typeface="Arial"/>
              <a:ea typeface="Arial"/>
              <a:cs typeface="Arial"/>
              <a:sym typeface="Arial"/>
            </a:endParaRPr>
          </a:p>
        </p:txBody>
      </p:sp>
      <p:sp>
        <p:nvSpPr>
          <p:cNvPr id="1303" name="Shape 1303"/>
          <p:cNvSpPr txBox="1">
            <a:spLocks noGrp="1"/>
          </p:cNvSpPr>
          <p:nvPr>
            <p:ph type="title"/>
          </p:nvPr>
        </p:nvSpPr>
        <p:spPr>
          <a:prstGeom prst="rect">
            <a:avLst/>
          </a:prstGeom>
          <a:noFill/>
          <a:ln>
            <a:noFill/>
          </a:ln>
        </p:spPr>
        <p:txBody>
          <a:bodyPr lIns="109599" tIns="109599" rIns="109599" bIns="109599" anchor="t" anchorCtr="0">
            <a:noAutofit/>
          </a:bodyPr>
          <a:lstStyle/>
          <a:p>
            <a:pPr>
              <a:buClr>
                <a:schemeClr val="accent1"/>
              </a:buClr>
              <a:buSzPct val="25000"/>
            </a:pPr>
            <a:r>
              <a:rPr lang="en-US" sz="4800" dirty="0"/>
              <a:t>Compliance as Code</a:t>
            </a:r>
          </a:p>
        </p:txBody>
      </p:sp>
      <p:sp>
        <p:nvSpPr>
          <p:cNvPr id="1304" name="Shape 1304"/>
          <p:cNvSpPr/>
          <p:nvPr/>
        </p:nvSpPr>
        <p:spPr>
          <a:xfrm>
            <a:off x="0" y="6812280"/>
            <a:ext cx="14630400" cy="1466400"/>
          </a:xfrm>
          <a:prstGeom prst="rect">
            <a:avLst/>
          </a:prstGeom>
          <a:solidFill>
            <a:srgbClr val="F18B21"/>
          </a:solidFill>
          <a:ln>
            <a:noFill/>
          </a:ln>
        </p:spPr>
        <p:txBody>
          <a:bodyPr lIns="109678" tIns="54833" rIns="109678" bIns="54833" anchor="ctr" anchorCtr="0">
            <a:noAutofit/>
          </a:bodyPr>
          <a:lstStyle/>
          <a:p>
            <a:pPr algn="ctr" defTabSz="1462508"/>
            <a:endParaRPr sz="2900" kern="0">
              <a:solidFill>
                <a:srgbClr val="FFFFFF"/>
              </a:solidFill>
              <a:latin typeface="Raleway"/>
              <a:ea typeface="Raleway"/>
              <a:cs typeface="Raleway"/>
              <a:sym typeface="Raleway"/>
            </a:endParaRPr>
          </a:p>
        </p:txBody>
      </p:sp>
      <p:sp>
        <p:nvSpPr>
          <p:cNvPr id="1305" name="Shape 1305"/>
          <p:cNvSpPr/>
          <p:nvPr/>
        </p:nvSpPr>
        <p:spPr>
          <a:xfrm>
            <a:off x="5985480" y="1660034"/>
            <a:ext cx="8035200" cy="620640"/>
          </a:xfrm>
          <a:prstGeom prst="rect">
            <a:avLst/>
          </a:prstGeom>
          <a:noFill/>
          <a:ln>
            <a:noFill/>
          </a:ln>
        </p:spPr>
        <p:txBody>
          <a:bodyPr lIns="219349" tIns="109678" rIns="109678" bIns="109678" anchor="t" anchorCtr="0">
            <a:noAutofit/>
          </a:bodyPr>
          <a:lstStyle/>
          <a:p>
            <a:pPr defTabSz="1462508">
              <a:lnSpc>
                <a:spcPct val="90000"/>
              </a:lnSpc>
              <a:buSzPct val="25000"/>
            </a:pPr>
            <a:r>
              <a:rPr lang="en-US" sz="2500" b="1" kern="0">
                <a:solidFill>
                  <a:srgbClr val="435464"/>
                </a:solidFill>
                <a:latin typeface="Raleway"/>
                <a:ea typeface="Raleway"/>
                <a:cs typeface="Raleway"/>
                <a:sym typeface="Raleway"/>
              </a:rPr>
              <a:t>ROLE OF THE COMPLIANCE OFFICER</a:t>
            </a:r>
          </a:p>
        </p:txBody>
      </p:sp>
      <p:cxnSp>
        <p:nvCxnSpPr>
          <p:cNvPr id="1306" name="Shape 1306"/>
          <p:cNvCxnSpPr/>
          <p:nvPr/>
        </p:nvCxnSpPr>
        <p:spPr>
          <a:xfrm>
            <a:off x="5964291" y="1827832"/>
            <a:ext cx="0" cy="4018079"/>
          </a:xfrm>
          <a:prstGeom prst="straightConnector1">
            <a:avLst/>
          </a:prstGeom>
          <a:noFill/>
          <a:ln w="9525" cap="flat" cmpd="sng">
            <a:solidFill>
              <a:srgbClr val="7D868C">
                <a:alpha val="49800"/>
              </a:srgbClr>
            </a:solidFill>
            <a:prstDash val="solid"/>
            <a:round/>
            <a:headEnd type="none" w="med" len="med"/>
            <a:tailEnd type="none" w="med" len="med"/>
          </a:ln>
        </p:spPr>
      </p:cxnSp>
      <p:sp>
        <p:nvSpPr>
          <p:cNvPr id="1307" name="Shape 1307"/>
          <p:cNvSpPr/>
          <p:nvPr/>
        </p:nvSpPr>
        <p:spPr>
          <a:xfrm>
            <a:off x="501725" y="1660028"/>
            <a:ext cx="5076960" cy="620640"/>
          </a:xfrm>
          <a:prstGeom prst="rect">
            <a:avLst/>
          </a:prstGeom>
          <a:noFill/>
          <a:ln>
            <a:noFill/>
          </a:ln>
        </p:spPr>
        <p:txBody>
          <a:bodyPr lIns="219349" tIns="109678" rIns="109678" bIns="109678" anchor="t" anchorCtr="0">
            <a:noAutofit/>
          </a:bodyPr>
          <a:lstStyle/>
          <a:p>
            <a:pPr defTabSz="1462508">
              <a:lnSpc>
                <a:spcPct val="90000"/>
              </a:lnSpc>
              <a:buSzPct val="25000"/>
            </a:pPr>
            <a:r>
              <a:rPr lang="en-US" sz="2500" b="1" kern="0">
                <a:solidFill>
                  <a:srgbClr val="435464"/>
                </a:solidFill>
                <a:latin typeface="Raleway"/>
                <a:ea typeface="Raleway"/>
                <a:cs typeface="Raleway"/>
                <a:sym typeface="Raleway"/>
              </a:rPr>
              <a:t>ACCELERATED CYCLE</a:t>
            </a:r>
          </a:p>
        </p:txBody>
      </p:sp>
      <p:sp>
        <p:nvSpPr>
          <p:cNvPr id="1308" name="Shape 1308"/>
          <p:cNvSpPr/>
          <p:nvPr/>
        </p:nvSpPr>
        <p:spPr>
          <a:xfrm>
            <a:off x="2065439" y="2318375"/>
            <a:ext cx="2169600" cy="2169600"/>
          </a:xfrm>
          <a:prstGeom prst="ellipse">
            <a:avLst/>
          </a:prstGeom>
          <a:solidFill>
            <a:srgbClr val="435464">
              <a:alpha val="72690"/>
            </a:srgbClr>
          </a:solidFill>
          <a:ln>
            <a:noFill/>
          </a:ln>
        </p:spPr>
        <p:txBody>
          <a:bodyPr lIns="146226" tIns="146226" rIns="146226" bIns="146226" anchor="ctr" anchorCtr="0">
            <a:noAutofit/>
          </a:bodyPr>
          <a:lstStyle/>
          <a:p>
            <a:pPr defTabSz="1462508"/>
            <a:endParaRPr sz="2100" kern="0">
              <a:solidFill>
                <a:srgbClr val="000000"/>
              </a:solidFill>
              <a:latin typeface="Arial"/>
              <a:ea typeface="Arial"/>
              <a:cs typeface="Arial"/>
              <a:sym typeface="Arial"/>
            </a:endParaRPr>
          </a:p>
        </p:txBody>
      </p:sp>
      <p:sp>
        <p:nvSpPr>
          <p:cNvPr id="1309" name="Shape 1309"/>
          <p:cNvSpPr/>
          <p:nvPr/>
        </p:nvSpPr>
        <p:spPr>
          <a:xfrm>
            <a:off x="2116383" y="3021051"/>
            <a:ext cx="2063358" cy="764160"/>
          </a:xfrm>
          <a:prstGeom prst="rect">
            <a:avLst/>
          </a:prstGeom>
          <a:noFill/>
          <a:ln>
            <a:noFill/>
          </a:ln>
        </p:spPr>
        <p:txBody>
          <a:bodyPr lIns="146226" tIns="146226" rIns="146226" bIns="146226" anchor="ctr" anchorCtr="0">
            <a:noAutofit/>
          </a:bodyPr>
          <a:lstStyle/>
          <a:p>
            <a:pPr algn="ctr" defTabSz="1462508"/>
            <a:r>
              <a:rPr lang="en-US" sz="1400" kern="0" dirty="0">
                <a:solidFill>
                  <a:srgbClr val="FFFFFF"/>
                </a:solidFill>
                <a:latin typeface="Raleway"/>
                <a:ea typeface="Raleway"/>
                <a:cs typeface="Raleway"/>
                <a:sym typeface="Raleway"/>
              </a:rPr>
              <a:t>INFRASTRUCTURE </a:t>
            </a:r>
          </a:p>
          <a:p>
            <a:pPr algn="ctr" defTabSz="1462508"/>
            <a:r>
              <a:rPr lang="en-US" sz="1400" kern="0" dirty="0">
                <a:solidFill>
                  <a:srgbClr val="FFFFFF"/>
                </a:solidFill>
                <a:latin typeface="Raleway"/>
                <a:ea typeface="Raleway"/>
                <a:cs typeface="Raleway"/>
                <a:sym typeface="Raleway"/>
              </a:rPr>
              <a:t>AS CODE</a:t>
            </a:r>
          </a:p>
        </p:txBody>
      </p:sp>
      <p:sp>
        <p:nvSpPr>
          <p:cNvPr id="1310" name="Shape 1310"/>
          <p:cNvSpPr/>
          <p:nvPr/>
        </p:nvSpPr>
        <p:spPr>
          <a:xfrm>
            <a:off x="1166735" y="3935036"/>
            <a:ext cx="2169600" cy="2169600"/>
          </a:xfrm>
          <a:prstGeom prst="ellipse">
            <a:avLst/>
          </a:prstGeom>
          <a:solidFill>
            <a:srgbClr val="435464">
              <a:alpha val="72690"/>
            </a:srgbClr>
          </a:solidFill>
          <a:ln>
            <a:noFill/>
          </a:ln>
        </p:spPr>
        <p:txBody>
          <a:bodyPr lIns="146226" tIns="146226" rIns="146226" bIns="146226" anchor="ctr" anchorCtr="0">
            <a:noAutofit/>
          </a:bodyPr>
          <a:lstStyle/>
          <a:p>
            <a:pPr defTabSz="1462508"/>
            <a:endParaRPr sz="2100" kern="0">
              <a:solidFill>
                <a:srgbClr val="000000"/>
              </a:solidFill>
              <a:latin typeface="Arial"/>
              <a:ea typeface="Arial"/>
              <a:cs typeface="Arial"/>
              <a:sym typeface="Arial"/>
            </a:endParaRPr>
          </a:p>
        </p:txBody>
      </p:sp>
      <p:sp>
        <p:nvSpPr>
          <p:cNvPr id="1311" name="Shape 1311"/>
          <p:cNvSpPr/>
          <p:nvPr/>
        </p:nvSpPr>
        <p:spPr>
          <a:xfrm>
            <a:off x="1561889" y="4637756"/>
            <a:ext cx="1379040" cy="764160"/>
          </a:xfrm>
          <a:prstGeom prst="rect">
            <a:avLst/>
          </a:prstGeom>
          <a:noFill/>
          <a:ln>
            <a:noFill/>
          </a:ln>
        </p:spPr>
        <p:txBody>
          <a:bodyPr lIns="146226" tIns="146226" rIns="146226" bIns="146226" anchor="ctr" anchorCtr="0">
            <a:noAutofit/>
          </a:bodyPr>
          <a:lstStyle/>
          <a:p>
            <a:pPr algn="ctr" defTabSz="1462508"/>
            <a:r>
              <a:rPr lang="en-US" sz="1400" kern="0" dirty="0">
                <a:solidFill>
                  <a:srgbClr val="FFFFFF"/>
                </a:solidFill>
                <a:latin typeface="Raleway"/>
                <a:ea typeface="Raleway"/>
                <a:cs typeface="Raleway"/>
                <a:sym typeface="Raleway"/>
              </a:rPr>
              <a:t>POLICY </a:t>
            </a:r>
          </a:p>
          <a:p>
            <a:pPr algn="ctr" defTabSz="1462508"/>
            <a:r>
              <a:rPr lang="en-US" sz="1400" kern="0" dirty="0">
                <a:solidFill>
                  <a:srgbClr val="FFFFFF"/>
                </a:solidFill>
                <a:latin typeface="Raleway"/>
                <a:ea typeface="Raleway"/>
                <a:cs typeface="Raleway"/>
                <a:sym typeface="Raleway"/>
              </a:rPr>
              <a:t>AS CODE</a:t>
            </a:r>
          </a:p>
        </p:txBody>
      </p:sp>
      <p:sp>
        <p:nvSpPr>
          <p:cNvPr id="1312" name="Shape 1312"/>
          <p:cNvSpPr/>
          <p:nvPr/>
        </p:nvSpPr>
        <p:spPr>
          <a:xfrm>
            <a:off x="2961406" y="3935036"/>
            <a:ext cx="2169600" cy="2169600"/>
          </a:xfrm>
          <a:prstGeom prst="ellipse">
            <a:avLst/>
          </a:prstGeom>
          <a:solidFill>
            <a:srgbClr val="435464">
              <a:alpha val="72690"/>
            </a:srgbClr>
          </a:solidFill>
          <a:ln>
            <a:noFill/>
          </a:ln>
        </p:spPr>
        <p:txBody>
          <a:bodyPr lIns="146226" tIns="146226" rIns="146226" bIns="146226" anchor="ctr" anchorCtr="0">
            <a:noAutofit/>
          </a:bodyPr>
          <a:lstStyle/>
          <a:p>
            <a:pPr defTabSz="1462508"/>
            <a:endParaRPr sz="2100" kern="0">
              <a:solidFill>
                <a:srgbClr val="000000"/>
              </a:solidFill>
              <a:latin typeface="Arial"/>
              <a:ea typeface="Arial"/>
              <a:cs typeface="Arial"/>
              <a:sym typeface="Arial"/>
            </a:endParaRPr>
          </a:p>
        </p:txBody>
      </p:sp>
      <p:sp>
        <p:nvSpPr>
          <p:cNvPr id="1313" name="Shape 1313"/>
          <p:cNvSpPr/>
          <p:nvPr/>
        </p:nvSpPr>
        <p:spPr>
          <a:xfrm>
            <a:off x="3260009" y="4637756"/>
            <a:ext cx="1572000" cy="764160"/>
          </a:xfrm>
          <a:prstGeom prst="rect">
            <a:avLst/>
          </a:prstGeom>
          <a:noFill/>
          <a:ln>
            <a:noFill/>
          </a:ln>
        </p:spPr>
        <p:txBody>
          <a:bodyPr lIns="146226" tIns="146226" rIns="146226" bIns="146226" anchor="ctr" anchorCtr="0">
            <a:noAutofit/>
          </a:bodyPr>
          <a:lstStyle/>
          <a:p>
            <a:pPr algn="ctr" defTabSz="1462508"/>
            <a:r>
              <a:rPr lang="en-US" sz="1400" kern="0" dirty="0">
                <a:solidFill>
                  <a:srgbClr val="FFFFFF"/>
                </a:solidFill>
                <a:latin typeface="Raleway"/>
                <a:ea typeface="Raleway"/>
                <a:cs typeface="Raleway"/>
                <a:sym typeface="Raleway"/>
              </a:rPr>
              <a:t>PRACTICE </a:t>
            </a:r>
          </a:p>
          <a:p>
            <a:pPr algn="ctr" defTabSz="1462508"/>
            <a:r>
              <a:rPr lang="en-US" sz="1400" kern="0" dirty="0">
                <a:solidFill>
                  <a:srgbClr val="FFFFFF"/>
                </a:solidFill>
                <a:latin typeface="Raleway"/>
                <a:ea typeface="Raleway"/>
                <a:cs typeface="Raleway"/>
                <a:sym typeface="Raleway"/>
              </a:rPr>
              <a:t>AS CODE</a:t>
            </a:r>
          </a:p>
        </p:txBody>
      </p:sp>
      <p:sp>
        <p:nvSpPr>
          <p:cNvPr id="1314" name="Shape 1314"/>
          <p:cNvSpPr/>
          <p:nvPr/>
        </p:nvSpPr>
        <p:spPr>
          <a:xfrm>
            <a:off x="923321" y="3109934"/>
            <a:ext cx="1178880" cy="764160"/>
          </a:xfrm>
          <a:prstGeom prst="rect">
            <a:avLst/>
          </a:prstGeom>
          <a:noFill/>
          <a:ln>
            <a:noFill/>
          </a:ln>
        </p:spPr>
        <p:txBody>
          <a:bodyPr lIns="146226" tIns="146226" rIns="146226" bIns="146226" anchor="ctr" anchorCtr="0">
            <a:noAutofit/>
          </a:bodyPr>
          <a:lstStyle/>
          <a:p>
            <a:pPr algn="ctr" defTabSz="1462508"/>
            <a:r>
              <a:rPr lang="en-US" sz="1300" kern="0">
                <a:solidFill>
                  <a:srgbClr val="3E4346"/>
                </a:solidFill>
                <a:latin typeface="Raleway"/>
                <a:ea typeface="Raleway"/>
                <a:cs typeface="Raleway"/>
                <a:sym typeface="Raleway"/>
              </a:rPr>
              <a:t>Separate certification &amp; testing</a:t>
            </a:r>
          </a:p>
        </p:txBody>
      </p:sp>
      <p:sp>
        <p:nvSpPr>
          <p:cNvPr id="1315" name="Shape 1315"/>
          <p:cNvSpPr/>
          <p:nvPr/>
        </p:nvSpPr>
        <p:spPr>
          <a:xfrm>
            <a:off x="4128584" y="3109934"/>
            <a:ext cx="1527360" cy="764160"/>
          </a:xfrm>
          <a:prstGeom prst="rect">
            <a:avLst/>
          </a:prstGeom>
          <a:noFill/>
          <a:ln>
            <a:noFill/>
          </a:ln>
        </p:spPr>
        <p:txBody>
          <a:bodyPr lIns="146226" tIns="146226" rIns="146226" bIns="146226" anchor="ctr" anchorCtr="0">
            <a:noAutofit/>
          </a:bodyPr>
          <a:lstStyle/>
          <a:p>
            <a:pPr algn="ctr" defTabSz="1462508"/>
            <a:r>
              <a:rPr lang="en-US" sz="1300" kern="0">
                <a:solidFill>
                  <a:srgbClr val="3E4346"/>
                </a:solidFill>
                <a:latin typeface="Raleway"/>
                <a:ea typeface="Raleway"/>
                <a:cs typeface="Raleway"/>
                <a:sym typeface="Raleway"/>
              </a:rPr>
              <a:t>Common language for describing &amp; applying policy</a:t>
            </a:r>
          </a:p>
        </p:txBody>
      </p:sp>
      <p:sp>
        <p:nvSpPr>
          <p:cNvPr id="1316" name="Shape 1316"/>
          <p:cNvSpPr/>
          <p:nvPr/>
        </p:nvSpPr>
        <p:spPr>
          <a:xfrm>
            <a:off x="2028080" y="6087765"/>
            <a:ext cx="2244000" cy="477600"/>
          </a:xfrm>
          <a:prstGeom prst="rect">
            <a:avLst/>
          </a:prstGeom>
          <a:noFill/>
          <a:ln>
            <a:noFill/>
          </a:ln>
        </p:spPr>
        <p:txBody>
          <a:bodyPr lIns="146226" tIns="146226" rIns="146226" bIns="146226" anchor="ctr" anchorCtr="0">
            <a:noAutofit/>
          </a:bodyPr>
          <a:lstStyle/>
          <a:p>
            <a:pPr algn="ctr" defTabSz="1462508"/>
            <a:r>
              <a:rPr lang="en-US" sz="1300" kern="0">
                <a:solidFill>
                  <a:srgbClr val="3E4346"/>
                </a:solidFill>
                <a:latin typeface="Raleway"/>
                <a:ea typeface="Raleway"/>
                <a:cs typeface="Raleway"/>
                <a:sym typeface="Raleway"/>
              </a:rPr>
              <a:t>Compliance at velocity</a:t>
            </a:r>
          </a:p>
        </p:txBody>
      </p:sp>
      <p:sp>
        <p:nvSpPr>
          <p:cNvPr id="1317" name="Shape 1317"/>
          <p:cNvSpPr/>
          <p:nvPr/>
        </p:nvSpPr>
        <p:spPr>
          <a:xfrm>
            <a:off x="9813842" y="2400840"/>
            <a:ext cx="4206720" cy="460800"/>
          </a:xfrm>
          <a:prstGeom prst="homePlate">
            <a:avLst>
              <a:gd name="adj" fmla="val 50000"/>
            </a:avLst>
          </a:prstGeom>
          <a:solidFill>
            <a:srgbClr val="F18B21"/>
          </a:solidFill>
          <a:ln>
            <a:noFill/>
          </a:ln>
        </p:spPr>
        <p:txBody>
          <a:bodyPr lIns="109678" tIns="54833" rIns="109678" bIns="54833" anchor="ctr" anchorCtr="0">
            <a:noAutofit/>
          </a:bodyPr>
          <a:lstStyle/>
          <a:p>
            <a:pPr algn="r" defTabSz="1462508">
              <a:buSzPct val="25000"/>
            </a:pPr>
            <a:r>
              <a:rPr lang="en-US" sz="1600" kern="0">
                <a:solidFill>
                  <a:srgbClr val="FFFFFF"/>
                </a:solidFill>
                <a:latin typeface="Raleway"/>
                <a:ea typeface="Raleway"/>
                <a:cs typeface="Raleway"/>
                <a:sym typeface="Raleway"/>
              </a:rPr>
              <a:t>Compliance at Velocity</a:t>
            </a:r>
          </a:p>
        </p:txBody>
      </p:sp>
      <p:sp>
        <p:nvSpPr>
          <p:cNvPr id="1318" name="Shape 1318"/>
          <p:cNvSpPr/>
          <p:nvPr/>
        </p:nvSpPr>
        <p:spPr>
          <a:xfrm flipH="1">
            <a:off x="6272566" y="2400840"/>
            <a:ext cx="3655200" cy="460800"/>
          </a:xfrm>
          <a:prstGeom prst="rect">
            <a:avLst/>
          </a:prstGeom>
          <a:solidFill>
            <a:srgbClr val="7D868C"/>
          </a:solidFill>
          <a:ln>
            <a:noFill/>
          </a:ln>
        </p:spPr>
        <p:txBody>
          <a:bodyPr lIns="109678" tIns="54833" rIns="109678" bIns="54833" anchor="ctr" anchorCtr="0">
            <a:noAutofit/>
          </a:bodyPr>
          <a:lstStyle/>
          <a:p>
            <a:pPr defTabSz="1462508">
              <a:buSzPct val="25000"/>
            </a:pPr>
            <a:r>
              <a:rPr lang="en-US" sz="1600" kern="0">
                <a:solidFill>
                  <a:srgbClr val="FFFFFF"/>
                </a:solidFill>
                <a:latin typeface="Raleway"/>
                <a:ea typeface="Raleway"/>
                <a:cs typeface="Raleway"/>
                <a:sym typeface="Raleway"/>
              </a:rPr>
              <a:t>Manual Compliance</a:t>
            </a:r>
          </a:p>
        </p:txBody>
      </p:sp>
      <p:sp>
        <p:nvSpPr>
          <p:cNvPr id="1319" name="Shape 1319"/>
          <p:cNvSpPr/>
          <p:nvPr/>
        </p:nvSpPr>
        <p:spPr>
          <a:xfrm>
            <a:off x="6945325" y="3306469"/>
            <a:ext cx="1604160" cy="313920"/>
          </a:xfrm>
          <a:prstGeom prst="rect">
            <a:avLst/>
          </a:prstGeom>
          <a:noFill/>
          <a:ln>
            <a:noFill/>
          </a:ln>
        </p:spPr>
        <p:txBody>
          <a:bodyPr lIns="109678" tIns="54833" rIns="109678" bIns="54833" anchor="ctr" anchorCtr="0">
            <a:noAutofit/>
          </a:bodyPr>
          <a:lstStyle/>
          <a:p>
            <a:pPr defTabSz="1462508">
              <a:buSzPct val="25000"/>
            </a:pPr>
            <a:r>
              <a:rPr lang="en-US" sz="1600" b="1" kern="0">
                <a:solidFill>
                  <a:srgbClr val="435464"/>
                </a:solidFill>
                <a:latin typeface="Raleway"/>
                <a:ea typeface="Raleway"/>
                <a:cs typeface="Raleway"/>
                <a:sym typeface="Raleway"/>
              </a:rPr>
              <a:t>Reactive engagement</a:t>
            </a:r>
          </a:p>
        </p:txBody>
      </p:sp>
      <p:sp>
        <p:nvSpPr>
          <p:cNvPr id="1320" name="Shape 1320"/>
          <p:cNvSpPr/>
          <p:nvPr/>
        </p:nvSpPr>
        <p:spPr>
          <a:xfrm>
            <a:off x="11669250" y="3306469"/>
            <a:ext cx="1572000" cy="313920"/>
          </a:xfrm>
          <a:prstGeom prst="rect">
            <a:avLst/>
          </a:prstGeom>
          <a:noFill/>
          <a:ln>
            <a:noFill/>
          </a:ln>
        </p:spPr>
        <p:txBody>
          <a:bodyPr lIns="109678" tIns="54833" rIns="109678" bIns="54833" anchor="ctr" anchorCtr="0">
            <a:noAutofit/>
          </a:bodyPr>
          <a:lstStyle/>
          <a:p>
            <a:pPr algn="r" defTabSz="1462508">
              <a:buSzPct val="25000"/>
            </a:pPr>
            <a:r>
              <a:rPr lang="en-US" sz="1600" b="1" kern="0">
                <a:solidFill>
                  <a:srgbClr val="435464"/>
                </a:solidFill>
                <a:latin typeface="Raleway"/>
                <a:ea typeface="Raleway"/>
                <a:cs typeface="Raleway"/>
                <a:sym typeface="Raleway"/>
              </a:rPr>
              <a:t>Proactive engagement</a:t>
            </a:r>
          </a:p>
        </p:txBody>
      </p:sp>
      <p:sp>
        <p:nvSpPr>
          <p:cNvPr id="1321" name="Shape 1321"/>
          <p:cNvSpPr/>
          <p:nvPr/>
        </p:nvSpPr>
        <p:spPr>
          <a:xfrm>
            <a:off x="6945326" y="4450986"/>
            <a:ext cx="1908480" cy="313920"/>
          </a:xfrm>
          <a:prstGeom prst="rect">
            <a:avLst/>
          </a:prstGeom>
          <a:noFill/>
          <a:ln>
            <a:noFill/>
          </a:ln>
        </p:spPr>
        <p:txBody>
          <a:bodyPr lIns="109678" tIns="54833" rIns="109678" bIns="54833" anchor="ctr" anchorCtr="0">
            <a:noAutofit/>
          </a:bodyPr>
          <a:lstStyle/>
          <a:p>
            <a:pPr defTabSz="1462508">
              <a:buSzPct val="25000"/>
            </a:pPr>
            <a:r>
              <a:rPr lang="en-US" sz="1600" b="1" kern="0">
                <a:solidFill>
                  <a:srgbClr val="435464"/>
                </a:solidFill>
                <a:latin typeface="Raleway"/>
                <a:ea typeface="Raleway"/>
                <a:cs typeface="Raleway"/>
                <a:sym typeface="Raleway"/>
              </a:rPr>
              <a:t>Checking implementations by hand</a:t>
            </a:r>
          </a:p>
        </p:txBody>
      </p:sp>
      <p:sp>
        <p:nvSpPr>
          <p:cNvPr id="1322" name="Shape 1322"/>
          <p:cNvSpPr/>
          <p:nvPr/>
        </p:nvSpPr>
        <p:spPr>
          <a:xfrm>
            <a:off x="11142320" y="4450986"/>
            <a:ext cx="2099040" cy="313920"/>
          </a:xfrm>
          <a:prstGeom prst="rect">
            <a:avLst/>
          </a:prstGeom>
          <a:noFill/>
          <a:ln>
            <a:noFill/>
          </a:ln>
        </p:spPr>
        <p:txBody>
          <a:bodyPr lIns="109678" tIns="54833" rIns="109678" bIns="54833" anchor="ctr" anchorCtr="0">
            <a:noAutofit/>
          </a:bodyPr>
          <a:lstStyle/>
          <a:p>
            <a:pPr algn="r" defTabSz="1462508">
              <a:buSzPct val="25000"/>
            </a:pPr>
            <a:r>
              <a:rPr lang="en-US" sz="1600" b="1" kern="0">
                <a:solidFill>
                  <a:srgbClr val="435464"/>
                </a:solidFill>
                <a:latin typeface="Raleway"/>
                <a:ea typeface="Raleway"/>
                <a:cs typeface="Raleway"/>
                <a:sym typeface="Raleway"/>
              </a:rPr>
              <a:t>Expressing policy as testable code</a:t>
            </a:r>
          </a:p>
        </p:txBody>
      </p:sp>
      <p:sp>
        <p:nvSpPr>
          <p:cNvPr id="1323" name="Shape 1323"/>
          <p:cNvSpPr/>
          <p:nvPr/>
        </p:nvSpPr>
        <p:spPr>
          <a:xfrm>
            <a:off x="6945325" y="5652319"/>
            <a:ext cx="1738560" cy="313920"/>
          </a:xfrm>
          <a:prstGeom prst="rect">
            <a:avLst/>
          </a:prstGeom>
          <a:noFill/>
          <a:ln>
            <a:noFill/>
          </a:ln>
        </p:spPr>
        <p:txBody>
          <a:bodyPr lIns="109678" tIns="54833" rIns="109678" bIns="54833" anchor="ctr" anchorCtr="0">
            <a:noAutofit/>
          </a:bodyPr>
          <a:lstStyle/>
          <a:p>
            <a:pPr defTabSz="1462508">
              <a:buSzPct val="25000"/>
            </a:pPr>
            <a:r>
              <a:rPr lang="en-US" sz="1600" b="1" kern="0">
                <a:solidFill>
                  <a:srgbClr val="435464"/>
                </a:solidFill>
                <a:latin typeface="Raleway"/>
                <a:ea typeface="Raleway"/>
                <a:cs typeface="Raleway"/>
                <a:sym typeface="Raleway"/>
              </a:rPr>
              <a:t>Short term compliance</a:t>
            </a:r>
          </a:p>
        </p:txBody>
      </p:sp>
      <p:sp>
        <p:nvSpPr>
          <p:cNvPr id="1324" name="Shape 1324"/>
          <p:cNvSpPr/>
          <p:nvPr/>
        </p:nvSpPr>
        <p:spPr>
          <a:xfrm>
            <a:off x="11071640" y="5652319"/>
            <a:ext cx="2169600" cy="313920"/>
          </a:xfrm>
          <a:prstGeom prst="rect">
            <a:avLst/>
          </a:prstGeom>
          <a:noFill/>
          <a:ln>
            <a:noFill/>
          </a:ln>
        </p:spPr>
        <p:txBody>
          <a:bodyPr lIns="109678" tIns="54833" rIns="109678" bIns="54833" anchor="ctr" anchorCtr="0">
            <a:noAutofit/>
          </a:bodyPr>
          <a:lstStyle/>
          <a:p>
            <a:pPr algn="r" defTabSz="1462508">
              <a:buSzPct val="25000"/>
            </a:pPr>
            <a:r>
              <a:rPr lang="en-US" sz="1600" b="1" kern="0">
                <a:solidFill>
                  <a:srgbClr val="435464"/>
                </a:solidFill>
                <a:latin typeface="Raleway"/>
                <a:ea typeface="Raleway"/>
                <a:cs typeface="Raleway"/>
                <a:sym typeface="Raleway"/>
              </a:rPr>
              <a:t>Long term process improvement</a:t>
            </a:r>
          </a:p>
        </p:txBody>
      </p:sp>
      <p:sp>
        <p:nvSpPr>
          <p:cNvPr id="1325" name="Shape 1325"/>
          <p:cNvSpPr/>
          <p:nvPr/>
        </p:nvSpPr>
        <p:spPr>
          <a:xfrm>
            <a:off x="6348287" y="3244790"/>
            <a:ext cx="437280" cy="437280"/>
          </a:xfrm>
          <a:prstGeom prst="ellipse">
            <a:avLst/>
          </a:prstGeom>
          <a:solidFill>
            <a:srgbClr val="7D868C"/>
          </a:solidFill>
          <a:ln>
            <a:noFill/>
          </a:ln>
        </p:spPr>
        <p:txBody>
          <a:bodyPr lIns="0" tIns="54833" rIns="0" bIns="54833" anchor="b" anchorCtr="0">
            <a:noAutofit/>
          </a:bodyPr>
          <a:lstStyle/>
          <a:p>
            <a:pPr algn="ctr" defTabSz="1462508"/>
            <a:endParaRPr sz="1400" kern="0">
              <a:solidFill>
                <a:srgbClr val="FFFFFF"/>
              </a:solidFill>
              <a:latin typeface="Raleway"/>
              <a:ea typeface="Raleway"/>
              <a:cs typeface="Raleway"/>
              <a:sym typeface="Raleway"/>
            </a:endParaRPr>
          </a:p>
        </p:txBody>
      </p:sp>
      <p:sp>
        <p:nvSpPr>
          <p:cNvPr id="1326" name="Shape 1326"/>
          <p:cNvSpPr/>
          <p:nvPr/>
        </p:nvSpPr>
        <p:spPr>
          <a:xfrm>
            <a:off x="13241252" y="3244790"/>
            <a:ext cx="437280" cy="437280"/>
          </a:xfrm>
          <a:prstGeom prst="ellipse">
            <a:avLst/>
          </a:prstGeom>
          <a:solidFill>
            <a:srgbClr val="F18B21"/>
          </a:solidFill>
          <a:ln>
            <a:noFill/>
          </a:ln>
        </p:spPr>
        <p:txBody>
          <a:bodyPr lIns="0" tIns="54833" rIns="0" bIns="54833" anchor="b" anchorCtr="0">
            <a:noAutofit/>
          </a:bodyPr>
          <a:lstStyle/>
          <a:p>
            <a:pPr algn="ctr" defTabSz="1462508"/>
            <a:endParaRPr sz="1400" kern="0">
              <a:solidFill>
                <a:srgbClr val="FFFFFF"/>
              </a:solidFill>
              <a:latin typeface="Raleway"/>
              <a:ea typeface="Raleway"/>
              <a:cs typeface="Raleway"/>
              <a:sym typeface="Raleway"/>
            </a:endParaRPr>
          </a:p>
        </p:txBody>
      </p:sp>
      <p:sp>
        <p:nvSpPr>
          <p:cNvPr id="1327" name="Shape 1327"/>
          <p:cNvSpPr/>
          <p:nvPr/>
        </p:nvSpPr>
        <p:spPr>
          <a:xfrm>
            <a:off x="6348287" y="4389311"/>
            <a:ext cx="437280" cy="437280"/>
          </a:xfrm>
          <a:prstGeom prst="ellipse">
            <a:avLst/>
          </a:prstGeom>
          <a:solidFill>
            <a:srgbClr val="7D868C"/>
          </a:solidFill>
          <a:ln>
            <a:noFill/>
          </a:ln>
        </p:spPr>
        <p:txBody>
          <a:bodyPr lIns="0" tIns="54833" rIns="0" bIns="54833" anchor="b" anchorCtr="0">
            <a:noAutofit/>
          </a:bodyPr>
          <a:lstStyle/>
          <a:p>
            <a:pPr algn="ctr" defTabSz="1462508"/>
            <a:endParaRPr sz="1400" kern="0">
              <a:solidFill>
                <a:srgbClr val="FFFFFF"/>
              </a:solidFill>
              <a:latin typeface="Raleway"/>
              <a:ea typeface="Raleway"/>
              <a:cs typeface="Raleway"/>
              <a:sym typeface="Raleway"/>
            </a:endParaRPr>
          </a:p>
        </p:txBody>
      </p:sp>
      <p:sp>
        <p:nvSpPr>
          <p:cNvPr id="1328" name="Shape 1328"/>
          <p:cNvSpPr/>
          <p:nvPr/>
        </p:nvSpPr>
        <p:spPr>
          <a:xfrm>
            <a:off x="13241252" y="4389311"/>
            <a:ext cx="437280" cy="437280"/>
          </a:xfrm>
          <a:prstGeom prst="ellipse">
            <a:avLst/>
          </a:prstGeom>
          <a:solidFill>
            <a:srgbClr val="F18B21"/>
          </a:solidFill>
          <a:ln>
            <a:noFill/>
          </a:ln>
        </p:spPr>
        <p:txBody>
          <a:bodyPr lIns="0" tIns="54833" rIns="0" bIns="54833" anchor="b" anchorCtr="0">
            <a:noAutofit/>
          </a:bodyPr>
          <a:lstStyle/>
          <a:p>
            <a:pPr algn="ctr" defTabSz="1462508"/>
            <a:endParaRPr sz="1400" kern="0">
              <a:solidFill>
                <a:srgbClr val="FFFFFF"/>
              </a:solidFill>
              <a:latin typeface="Raleway"/>
              <a:ea typeface="Raleway"/>
              <a:cs typeface="Raleway"/>
              <a:sym typeface="Raleway"/>
            </a:endParaRPr>
          </a:p>
        </p:txBody>
      </p:sp>
      <p:sp>
        <p:nvSpPr>
          <p:cNvPr id="1329" name="Shape 1329"/>
          <p:cNvSpPr/>
          <p:nvPr/>
        </p:nvSpPr>
        <p:spPr>
          <a:xfrm>
            <a:off x="6348287" y="5590640"/>
            <a:ext cx="437280" cy="437280"/>
          </a:xfrm>
          <a:prstGeom prst="ellipse">
            <a:avLst/>
          </a:prstGeom>
          <a:solidFill>
            <a:srgbClr val="7D868C"/>
          </a:solidFill>
          <a:ln>
            <a:noFill/>
          </a:ln>
        </p:spPr>
        <p:txBody>
          <a:bodyPr lIns="0" tIns="54833" rIns="0" bIns="54833" anchor="b" anchorCtr="0">
            <a:noAutofit/>
          </a:bodyPr>
          <a:lstStyle/>
          <a:p>
            <a:pPr algn="ctr" defTabSz="1462508"/>
            <a:endParaRPr sz="1400" kern="0">
              <a:solidFill>
                <a:srgbClr val="FFFFFF"/>
              </a:solidFill>
              <a:latin typeface="Raleway"/>
              <a:ea typeface="Raleway"/>
              <a:cs typeface="Raleway"/>
              <a:sym typeface="Raleway"/>
            </a:endParaRPr>
          </a:p>
        </p:txBody>
      </p:sp>
      <p:sp>
        <p:nvSpPr>
          <p:cNvPr id="1330" name="Shape 1330"/>
          <p:cNvSpPr/>
          <p:nvPr/>
        </p:nvSpPr>
        <p:spPr>
          <a:xfrm>
            <a:off x="13241252" y="5590640"/>
            <a:ext cx="437280" cy="437280"/>
          </a:xfrm>
          <a:prstGeom prst="ellipse">
            <a:avLst/>
          </a:prstGeom>
          <a:solidFill>
            <a:srgbClr val="F18B21"/>
          </a:solidFill>
          <a:ln>
            <a:noFill/>
          </a:ln>
        </p:spPr>
        <p:txBody>
          <a:bodyPr lIns="0" tIns="54833" rIns="0" bIns="54833" anchor="b" anchorCtr="0">
            <a:noAutofit/>
          </a:bodyPr>
          <a:lstStyle/>
          <a:p>
            <a:pPr algn="ctr" defTabSz="1462508"/>
            <a:endParaRPr sz="1400" kern="0">
              <a:solidFill>
                <a:srgbClr val="FFFFFF"/>
              </a:solidFill>
              <a:latin typeface="Raleway"/>
              <a:ea typeface="Raleway"/>
              <a:cs typeface="Raleway"/>
              <a:sym typeface="Raleway"/>
            </a:endParaRPr>
          </a:p>
        </p:txBody>
      </p:sp>
      <p:sp>
        <p:nvSpPr>
          <p:cNvPr id="1331" name="Shape 1331"/>
          <p:cNvSpPr/>
          <p:nvPr/>
        </p:nvSpPr>
        <p:spPr>
          <a:xfrm>
            <a:off x="8918698" y="4450986"/>
            <a:ext cx="2243999" cy="313920"/>
          </a:xfrm>
          <a:prstGeom prst="homePlate">
            <a:avLst>
              <a:gd name="adj" fmla="val 50000"/>
            </a:avLst>
          </a:prstGeom>
          <a:solidFill>
            <a:srgbClr val="DCDCDC"/>
          </a:solidFill>
          <a:ln>
            <a:noFill/>
          </a:ln>
        </p:spPr>
        <p:txBody>
          <a:bodyPr lIns="146226" tIns="146226" rIns="146226" bIns="146226" anchor="ctr" anchorCtr="0">
            <a:noAutofit/>
          </a:bodyPr>
          <a:lstStyle/>
          <a:p>
            <a:pPr defTabSz="1462508"/>
            <a:endParaRPr kern="0">
              <a:solidFill>
                <a:srgbClr val="000000"/>
              </a:solidFill>
              <a:latin typeface="Arial"/>
              <a:ea typeface="Arial"/>
              <a:cs typeface="Arial"/>
              <a:sym typeface="Arial"/>
            </a:endParaRPr>
          </a:p>
        </p:txBody>
      </p:sp>
      <p:sp>
        <p:nvSpPr>
          <p:cNvPr id="1332" name="Shape 1332"/>
          <p:cNvSpPr/>
          <p:nvPr/>
        </p:nvSpPr>
        <p:spPr>
          <a:xfrm>
            <a:off x="8918698" y="5652319"/>
            <a:ext cx="2243999" cy="313920"/>
          </a:xfrm>
          <a:prstGeom prst="homePlate">
            <a:avLst>
              <a:gd name="adj" fmla="val 50000"/>
            </a:avLst>
          </a:prstGeom>
          <a:solidFill>
            <a:srgbClr val="DCDCDC"/>
          </a:solidFill>
          <a:ln>
            <a:noFill/>
          </a:ln>
        </p:spPr>
        <p:txBody>
          <a:bodyPr lIns="146226" tIns="146226" rIns="146226" bIns="146226" anchor="ctr" anchorCtr="0">
            <a:noAutofit/>
          </a:bodyPr>
          <a:lstStyle/>
          <a:p>
            <a:pPr defTabSz="1462508"/>
            <a:endParaRPr kern="0">
              <a:solidFill>
                <a:srgbClr val="000000"/>
              </a:solidFill>
              <a:latin typeface="Arial"/>
              <a:ea typeface="Arial"/>
              <a:cs typeface="Arial"/>
              <a:sym typeface="Arial"/>
            </a:endParaRPr>
          </a:p>
        </p:txBody>
      </p:sp>
      <p:grpSp>
        <p:nvGrpSpPr>
          <p:cNvPr id="1333" name="Shape 1333"/>
          <p:cNvGrpSpPr/>
          <p:nvPr/>
        </p:nvGrpSpPr>
        <p:grpSpPr>
          <a:xfrm>
            <a:off x="609598" y="7032350"/>
            <a:ext cx="1026998" cy="1027099"/>
            <a:chOff x="380998" y="4393138"/>
            <a:chExt cx="632700" cy="632700"/>
          </a:xfrm>
        </p:grpSpPr>
        <p:sp>
          <p:nvSpPr>
            <p:cNvPr id="1334" name="Shape 1334"/>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462508"/>
              <a:endParaRPr b="1" kern="0">
                <a:solidFill>
                  <a:srgbClr val="FFFFFF"/>
                </a:solidFill>
                <a:latin typeface="Raleway"/>
                <a:ea typeface="Raleway"/>
                <a:cs typeface="Raleway"/>
                <a:sym typeface="Raleway"/>
              </a:endParaRPr>
            </a:p>
          </p:txBody>
        </p:sp>
        <p:pic>
          <p:nvPicPr>
            <p:cNvPr id="1335" name="Shape 1335"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
        <p:nvSpPr>
          <p:cNvPr id="1336" name="Shape 1336"/>
          <p:cNvSpPr txBox="1"/>
          <p:nvPr/>
        </p:nvSpPr>
        <p:spPr>
          <a:xfrm>
            <a:off x="2028080" y="7137480"/>
            <a:ext cx="12155040" cy="816000"/>
          </a:xfrm>
          <a:prstGeom prst="rect">
            <a:avLst/>
          </a:prstGeom>
          <a:noFill/>
          <a:ln>
            <a:noFill/>
          </a:ln>
        </p:spPr>
        <p:txBody>
          <a:bodyPr lIns="0" tIns="0" rIns="0" bIns="0" anchor="ctr" anchorCtr="0">
            <a:noAutofit/>
          </a:bodyPr>
          <a:lstStyle/>
          <a:p>
            <a:pPr defTabSz="1462508">
              <a:lnSpc>
                <a:spcPct val="90000"/>
              </a:lnSpc>
            </a:pPr>
            <a:r>
              <a:rPr lang="en-US" sz="2900" kern="0">
                <a:solidFill>
                  <a:srgbClr val="FFFFFF"/>
                </a:solidFill>
                <a:latin typeface="Raleway"/>
                <a:ea typeface="Raleway"/>
                <a:cs typeface="Raleway"/>
                <a:sym typeface="Raleway"/>
              </a:rPr>
              <a:t>One language, One workflow</a:t>
            </a:r>
          </a:p>
        </p:txBody>
      </p:sp>
    </p:spTree>
    <p:extLst>
      <p:ext uri="{BB962C8B-B14F-4D97-AF65-F5344CB8AC3E}">
        <p14:creationId xmlns:p14="http://schemas.microsoft.com/office/powerpoint/2010/main" val="21978020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SSH Control</a:t>
            </a:r>
            <a:endParaRPr lang="en-US" dirty="0"/>
          </a:p>
        </p:txBody>
      </p:sp>
      <p:sp>
        <p:nvSpPr>
          <p:cNvPr id="3" name="Text Placeholder 2"/>
          <p:cNvSpPr>
            <a:spLocks noGrp="1"/>
          </p:cNvSpPr>
          <p:nvPr>
            <p:ph type="body" sz="quarter" idx="10"/>
          </p:nvPr>
        </p:nvSpPr>
        <p:spPr/>
        <p:txBody>
          <a:bodyPr>
            <a:normAutofit lnSpcReduction="10000"/>
          </a:bodyPr>
          <a:lstStyle/>
          <a:p>
            <a:r>
              <a:rPr lang="en-US" dirty="0"/>
              <a:t>SSH supports two different protocol versions. The original version, SSHv1, was subject to a number of security issues. Please use SSHv2 instead to avoid these.</a:t>
            </a:r>
          </a:p>
        </p:txBody>
      </p:sp>
    </p:spTree>
    <p:extLst>
      <p:ext uri="{BB962C8B-B14F-4D97-AF65-F5344CB8AC3E}">
        <p14:creationId xmlns:p14="http://schemas.microsoft.com/office/powerpoint/2010/main" val="215261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Shape 1342"/>
          <p:cNvSpPr txBox="1">
            <a:spLocks noGrp="1"/>
          </p:cNvSpPr>
          <p:nvPr>
            <p:ph type="title"/>
          </p:nvPr>
        </p:nvSpPr>
        <p:spPr>
          <a:prstGeom prst="rect">
            <a:avLst/>
          </a:prstGeom>
          <a:noFill/>
          <a:ln>
            <a:noFill/>
          </a:ln>
        </p:spPr>
        <p:txBody>
          <a:bodyPr lIns="109598" tIns="109598" rIns="109598" bIns="109598" anchor="t" anchorCtr="0">
            <a:noAutofit/>
          </a:bodyPr>
          <a:lstStyle/>
          <a:p>
            <a:pPr>
              <a:buClr>
                <a:schemeClr val="accent1"/>
              </a:buClr>
              <a:buSzPct val="25000"/>
            </a:pPr>
            <a:r>
              <a:rPr lang="en-US" sz="4800" dirty="0"/>
              <a:t>Differences in verifying compliance policy</a:t>
            </a:r>
          </a:p>
        </p:txBody>
      </p:sp>
      <p:sp>
        <p:nvSpPr>
          <p:cNvPr id="1343" name="Shape 1343"/>
          <p:cNvSpPr/>
          <p:nvPr/>
        </p:nvSpPr>
        <p:spPr>
          <a:xfrm>
            <a:off x="618766" y="4016842"/>
            <a:ext cx="4852319" cy="1404959"/>
          </a:xfrm>
          <a:prstGeom prst="roundRect">
            <a:avLst>
              <a:gd name="adj" fmla="val 5320"/>
            </a:avLst>
          </a:prstGeom>
          <a:solidFill>
            <a:srgbClr val="3E4346"/>
          </a:solidFill>
          <a:ln>
            <a:noFill/>
          </a:ln>
        </p:spPr>
        <p:txBody>
          <a:bodyPr lIns="146225" tIns="146225" rIns="146225" bIns="146225" anchor="t" anchorCtr="0">
            <a:noAutofit/>
          </a:bodyPr>
          <a:lstStyle/>
          <a:p>
            <a:pPr defTabSz="1462494">
              <a:lnSpc>
                <a:spcPct val="115000"/>
              </a:lnSpc>
              <a:buClr>
                <a:srgbClr val="000000"/>
              </a:buClr>
              <a:buSzPct val="100000"/>
            </a:pPr>
            <a:r>
              <a:rPr lang="en-US" sz="1800" b="1" kern="0" dirty="0">
                <a:solidFill>
                  <a:srgbClr val="FFFFFF"/>
                </a:solidFill>
                <a:latin typeface="Consolas"/>
                <a:ea typeface="Consolas"/>
                <a:cs typeface="Consolas"/>
                <a:sym typeface="Consolas"/>
              </a:rPr>
              <a:t> &gt; </a:t>
            </a:r>
            <a:r>
              <a:rPr lang="en-US" sz="1800" b="1" kern="0" dirty="0" err="1">
                <a:solidFill>
                  <a:srgbClr val="FFFFFF"/>
                </a:solidFill>
                <a:latin typeface="Consolas"/>
                <a:ea typeface="Consolas"/>
                <a:cs typeface="Consolas"/>
                <a:sym typeface="Consolas"/>
              </a:rPr>
              <a:t>grep</a:t>
            </a:r>
            <a:r>
              <a:rPr lang="en-US" sz="1800" b="1" kern="0" dirty="0">
                <a:solidFill>
                  <a:srgbClr val="FFFFFF"/>
                </a:solidFill>
                <a:latin typeface="Consolas"/>
                <a:ea typeface="Consolas"/>
                <a:cs typeface="Consolas"/>
                <a:sym typeface="Consolas"/>
              </a:rPr>
              <a:t> "^Protocol" /</a:t>
            </a:r>
            <a:r>
              <a:rPr lang="en-US" sz="1800" b="1" kern="0" dirty="0" err="1">
                <a:solidFill>
                  <a:srgbClr val="FFFFFF"/>
                </a:solidFill>
                <a:latin typeface="Consolas"/>
                <a:ea typeface="Consolas"/>
                <a:cs typeface="Consolas"/>
                <a:sym typeface="Consolas"/>
              </a:rPr>
              <a:t>etc</a:t>
            </a:r>
            <a:r>
              <a:rPr lang="en-US" sz="1800" b="1" kern="0" dirty="0">
                <a:solidFill>
                  <a:srgbClr val="FFFFFF"/>
                </a:solidFill>
                <a:latin typeface="Consolas"/>
                <a:ea typeface="Consolas"/>
                <a:cs typeface="Consolas"/>
                <a:sym typeface="Consolas"/>
              </a:rPr>
              <a:t>/</a:t>
            </a:r>
            <a:r>
              <a:rPr lang="en-US" sz="1800" b="1" kern="0" dirty="0" err="1">
                <a:solidFill>
                  <a:srgbClr val="FFFFFF"/>
                </a:solidFill>
                <a:latin typeface="Consolas"/>
                <a:ea typeface="Consolas"/>
                <a:cs typeface="Consolas"/>
                <a:sym typeface="Consolas"/>
              </a:rPr>
              <a:t>ssh</a:t>
            </a:r>
            <a:r>
              <a:rPr lang="en-US" sz="1800" b="1" kern="0" dirty="0">
                <a:solidFill>
                  <a:srgbClr val="FFFFFF"/>
                </a:solidFill>
                <a:latin typeface="Consolas"/>
                <a:ea typeface="Consolas"/>
                <a:cs typeface="Consolas"/>
                <a:sym typeface="Consolas"/>
              </a:rPr>
              <a:t>/</a:t>
            </a:r>
            <a:r>
              <a:rPr lang="en-US" sz="1800" b="1" kern="0" dirty="0" err="1">
                <a:solidFill>
                  <a:srgbClr val="FFFFFF"/>
                </a:solidFill>
                <a:latin typeface="Consolas"/>
                <a:ea typeface="Consolas"/>
                <a:cs typeface="Consolas"/>
                <a:sym typeface="Consolas"/>
              </a:rPr>
              <a:t>sshd_config</a:t>
            </a:r>
            <a:r>
              <a:rPr lang="en-US" sz="1800" b="1" kern="0" dirty="0">
                <a:solidFill>
                  <a:srgbClr val="FFFFFF"/>
                </a:solidFill>
                <a:latin typeface="Consolas"/>
                <a:ea typeface="Consolas"/>
                <a:cs typeface="Consolas"/>
                <a:sym typeface="Consolas"/>
              </a:rPr>
              <a:t> | </a:t>
            </a:r>
            <a:r>
              <a:rPr lang="en-US" sz="1800" b="1" kern="0" dirty="0" err="1">
                <a:solidFill>
                  <a:srgbClr val="FFFFFF"/>
                </a:solidFill>
                <a:latin typeface="Consolas"/>
                <a:ea typeface="Consolas"/>
                <a:cs typeface="Consolas"/>
                <a:sym typeface="Consolas"/>
              </a:rPr>
              <a:t>sed</a:t>
            </a:r>
            <a:r>
              <a:rPr lang="en-US" sz="1800" b="1" kern="0" dirty="0">
                <a:solidFill>
                  <a:srgbClr val="FFFFFF"/>
                </a:solidFill>
                <a:latin typeface="Consolas"/>
                <a:ea typeface="Consolas"/>
                <a:cs typeface="Consolas"/>
                <a:sym typeface="Consolas"/>
              </a:rPr>
              <a:t> 's/Protocol //'</a:t>
            </a:r>
          </a:p>
          <a:p>
            <a:pPr defTabSz="1462494">
              <a:lnSpc>
                <a:spcPct val="115000"/>
              </a:lnSpc>
            </a:pPr>
            <a:r>
              <a:rPr lang="en-US" sz="1800" b="1" kern="0" dirty="0">
                <a:solidFill>
                  <a:srgbClr val="FFFFFF"/>
                </a:solidFill>
                <a:latin typeface="Consolas"/>
                <a:ea typeface="Consolas"/>
                <a:cs typeface="Consolas"/>
                <a:sym typeface="Consolas"/>
              </a:rPr>
              <a:t> 2</a:t>
            </a:r>
          </a:p>
        </p:txBody>
      </p:sp>
      <p:sp>
        <p:nvSpPr>
          <p:cNvPr id="1344" name="Shape 1344"/>
          <p:cNvSpPr/>
          <p:nvPr/>
        </p:nvSpPr>
        <p:spPr>
          <a:xfrm>
            <a:off x="618725" y="3748040"/>
            <a:ext cx="4852320" cy="360480"/>
          </a:xfrm>
          <a:prstGeom prst="round2SameRect">
            <a:avLst>
              <a:gd name="adj1" fmla="val 16667"/>
              <a:gd name="adj2" fmla="val 0"/>
            </a:avLst>
          </a:prstGeom>
          <a:solidFill>
            <a:srgbClr val="E4E6E7"/>
          </a:solidFill>
          <a:ln>
            <a:noFill/>
          </a:ln>
        </p:spPr>
        <p:txBody>
          <a:bodyPr lIns="146225" tIns="146225" rIns="146225" bIns="146225" anchor="ctr"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45" name="Shape 1345"/>
          <p:cNvSpPr/>
          <p:nvPr/>
        </p:nvSpPr>
        <p:spPr>
          <a:xfrm>
            <a:off x="743423" y="3839706"/>
            <a:ext cx="177120" cy="177120"/>
          </a:xfrm>
          <a:prstGeom prst="ellipse">
            <a:avLst/>
          </a:prstGeom>
          <a:solidFill>
            <a:srgbClr val="CCCCCC"/>
          </a:solidFill>
          <a:ln>
            <a:noFill/>
          </a:ln>
        </p:spPr>
        <p:txBody>
          <a:bodyPr lIns="146225" tIns="146225" rIns="146225" bIns="146225" anchor="t"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46" name="Shape 1346"/>
          <p:cNvSpPr/>
          <p:nvPr/>
        </p:nvSpPr>
        <p:spPr>
          <a:xfrm>
            <a:off x="1018782" y="3839706"/>
            <a:ext cx="177120" cy="177120"/>
          </a:xfrm>
          <a:prstGeom prst="ellipse">
            <a:avLst/>
          </a:prstGeom>
          <a:solidFill>
            <a:srgbClr val="CCCCCC"/>
          </a:solidFill>
          <a:ln>
            <a:noFill/>
          </a:ln>
        </p:spPr>
        <p:txBody>
          <a:bodyPr lIns="146225" tIns="146225" rIns="146225" bIns="146225" anchor="t"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47" name="Shape 1347"/>
          <p:cNvSpPr/>
          <p:nvPr/>
        </p:nvSpPr>
        <p:spPr>
          <a:xfrm>
            <a:off x="1294145" y="3839706"/>
            <a:ext cx="177118" cy="177120"/>
          </a:xfrm>
          <a:prstGeom prst="ellipse">
            <a:avLst/>
          </a:prstGeom>
          <a:solidFill>
            <a:srgbClr val="CCCCCC"/>
          </a:solidFill>
          <a:ln>
            <a:noFill/>
          </a:ln>
        </p:spPr>
        <p:txBody>
          <a:bodyPr lIns="146225" tIns="146225" rIns="146225" bIns="146225" anchor="t"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48" name="Shape 1348"/>
          <p:cNvSpPr/>
          <p:nvPr/>
        </p:nvSpPr>
        <p:spPr>
          <a:xfrm>
            <a:off x="618720" y="1599760"/>
            <a:ext cx="13402080" cy="1560960"/>
          </a:xfrm>
          <a:prstGeom prst="rect">
            <a:avLst/>
          </a:prstGeom>
          <a:noFill/>
          <a:ln>
            <a:noFill/>
          </a:ln>
        </p:spPr>
        <p:txBody>
          <a:bodyPr lIns="0" tIns="109677" rIns="109677" bIns="109677" anchor="t" anchorCtr="0">
            <a:noAutofit/>
          </a:bodyPr>
          <a:lstStyle/>
          <a:p>
            <a:pPr indent="-111717" defTabSz="1462494">
              <a:lnSpc>
                <a:spcPct val="90000"/>
              </a:lnSpc>
              <a:buSzPct val="61111"/>
            </a:pPr>
            <a:r>
              <a:rPr lang="en-US" sz="2900" b="1" kern="0" dirty="0">
                <a:solidFill>
                  <a:srgbClr val="435464"/>
                </a:solidFill>
                <a:latin typeface="Raleway"/>
                <a:ea typeface="Raleway"/>
                <a:cs typeface="Raleway"/>
                <a:sym typeface="Raleway"/>
              </a:rPr>
              <a:t>DOCUMENTATION</a:t>
            </a:r>
          </a:p>
          <a:p>
            <a:pPr indent="-111717" defTabSz="1462494">
              <a:lnSpc>
                <a:spcPct val="90000"/>
              </a:lnSpc>
              <a:spcBef>
                <a:spcPts val="1440"/>
              </a:spcBef>
            </a:pPr>
            <a:r>
              <a:rPr lang="en-US" kern="0" dirty="0">
                <a:solidFill>
                  <a:srgbClr val="435464"/>
                </a:solidFill>
                <a:latin typeface="Raleway"/>
                <a:ea typeface="Raleway"/>
                <a:cs typeface="Raleway"/>
                <a:sym typeface="Raleway"/>
              </a:rPr>
              <a:t>SSH supports two different protocol versions. The original version, SSHv1, was subject to a number of security issues. Please use SSHv2 instead to avoid these.</a:t>
            </a:r>
          </a:p>
        </p:txBody>
      </p:sp>
      <p:sp>
        <p:nvSpPr>
          <p:cNvPr id="1359" name="Shape 1359"/>
          <p:cNvSpPr txBox="1"/>
          <p:nvPr/>
        </p:nvSpPr>
        <p:spPr>
          <a:xfrm>
            <a:off x="609605" y="3350117"/>
            <a:ext cx="4800000" cy="360480"/>
          </a:xfrm>
          <a:prstGeom prst="rect">
            <a:avLst/>
          </a:prstGeom>
          <a:noFill/>
          <a:ln>
            <a:noFill/>
          </a:ln>
        </p:spPr>
        <p:txBody>
          <a:bodyPr lIns="146225" tIns="146225" rIns="146225" bIns="146225" anchor="ctr" anchorCtr="0">
            <a:noAutofit/>
          </a:bodyPr>
          <a:lstStyle/>
          <a:p>
            <a:pPr defTabSz="1462494">
              <a:lnSpc>
                <a:spcPct val="90000"/>
              </a:lnSpc>
            </a:pPr>
            <a:r>
              <a:rPr lang="en-US" sz="1900" b="1" kern="0">
                <a:solidFill>
                  <a:srgbClr val="F18B21"/>
                </a:solidFill>
                <a:latin typeface="Raleway"/>
                <a:ea typeface="Raleway"/>
                <a:cs typeface="Raleway"/>
                <a:sym typeface="Raleway"/>
              </a:rPr>
              <a:t>SCRIPTING TOOLS</a:t>
            </a:r>
          </a:p>
        </p:txBody>
      </p:sp>
    </p:spTree>
    <p:extLst>
      <p:ext uri="{BB962C8B-B14F-4D97-AF65-F5344CB8AC3E}">
        <p14:creationId xmlns:p14="http://schemas.microsoft.com/office/powerpoint/2010/main" val="21991125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Shape 1342"/>
          <p:cNvSpPr txBox="1">
            <a:spLocks noGrp="1"/>
          </p:cNvSpPr>
          <p:nvPr>
            <p:ph type="title"/>
          </p:nvPr>
        </p:nvSpPr>
        <p:spPr>
          <a:prstGeom prst="rect">
            <a:avLst/>
          </a:prstGeom>
          <a:noFill/>
          <a:ln>
            <a:noFill/>
          </a:ln>
        </p:spPr>
        <p:txBody>
          <a:bodyPr lIns="109598" tIns="109598" rIns="109598" bIns="109598" anchor="t" anchorCtr="0">
            <a:noAutofit/>
          </a:bodyPr>
          <a:lstStyle/>
          <a:p>
            <a:pPr>
              <a:buClr>
                <a:schemeClr val="accent1"/>
              </a:buClr>
              <a:buSzPct val="25000"/>
            </a:pPr>
            <a:r>
              <a:rPr lang="en-US" sz="4800" dirty="0"/>
              <a:t>Differences in verifying compliance policy</a:t>
            </a:r>
          </a:p>
        </p:txBody>
      </p:sp>
      <p:sp>
        <p:nvSpPr>
          <p:cNvPr id="1343" name="Shape 1343"/>
          <p:cNvSpPr/>
          <p:nvPr/>
        </p:nvSpPr>
        <p:spPr>
          <a:xfrm>
            <a:off x="618766" y="4016842"/>
            <a:ext cx="4852319" cy="1404959"/>
          </a:xfrm>
          <a:prstGeom prst="roundRect">
            <a:avLst>
              <a:gd name="adj" fmla="val 5320"/>
            </a:avLst>
          </a:prstGeom>
          <a:solidFill>
            <a:srgbClr val="3E4346"/>
          </a:solidFill>
          <a:ln>
            <a:noFill/>
          </a:ln>
        </p:spPr>
        <p:txBody>
          <a:bodyPr lIns="146225" tIns="146225" rIns="146225" bIns="146225" anchor="t" anchorCtr="0">
            <a:noAutofit/>
          </a:bodyPr>
          <a:lstStyle/>
          <a:p>
            <a:pPr defTabSz="1462494">
              <a:lnSpc>
                <a:spcPct val="115000"/>
              </a:lnSpc>
              <a:buClr>
                <a:srgbClr val="000000"/>
              </a:buClr>
              <a:buSzPct val="100000"/>
            </a:pPr>
            <a:r>
              <a:rPr lang="en-US" sz="1800" b="1" kern="0" dirty="0">
                <a:solidFill>
                  <a:srgbClr val="FFFFFF"/>
                </a:solidFill>
                <a:latin typeface="Consolas"/>
                <a:ea typeface="Consolas"/>
                <a:cs typeface="Consolas"/>
                <a:sym typeface="Consolas"/>
              </a:rPr>
              <a:t> &gt; </a:t>
            </a:r>
            <a:r>
              <a:rPr lang="en-US" sz="1800" b="1" kern="0" dirty="0" err="1">
                <a:solidFill>
                  <a:srgbClr val="FFFFFF"/>
                </a:solidFill>
                <a:latin typeface="Consolas"/>
                <a:ea typeface="Consolas"/>
                <a:cs typeface="Consolas"/>
                <a:sym typeface="Consolas"/>
              </a:rPr>
              <a:t>grep</a:t>
            </a:r>
            <a:r>
              <a:rPr lang="en-US" sz="1800" b="1" kern="0" dirty="0">
                <a:solidFill>
                  <a:srgbClr val="FFFFFF"/>
                </a:solidFill>
                <a:latin typeface="Consolas"/>
                <a:ea typeface="Consolas"/>
                <a:cs typeface="Consolas"/>
                <a:sym typeface="Consolas"/>
              </a:rPr>
              <a:t> "^Protocol" /</a:t>
            </a:r>
            <a:r>
              <a:rPr lang="en-US" sz="1800" b="1" kern="0" dirty="0" err="1">
                <a:solidFill>
                  <a:srgbClr val="FFFFFF"/>
                </a:solidFill>
                <a:latin typeface="Consolas"/>
                <a:ea typeface="Consolas"/>
                <a:cs typeface="Consolas"/>
                <a:sym typeface="Consolas"/>
              </a:rPr>
              <a:t>etc</a:t>
            </a:r>
            <a:r>
              <a:rPr lang="en-US" sz="1800" b="1" kern="0" dirty="0">
                <a:solidFill>
                  <a:srgbClr val="FFFFFF"/>
                </a:solidFill>
                <a:latin typeface="Consolas"/>
                <a:ea typeface="Consolas"/>
                <a:cs typeface="Consolas"/>
                <a:sym typeface="Consolas"/>
              </a:rPr>
              <a:t>/</a:t>
            </a:r>
            <a:r>
              <a:rPr lang="en-US" sz="1800" b="1" kern="0" dirty="0" err="1">
                <a:solidFill>
                  <a:srgbClr val="FFFFFF"/>
                </a:solidFill>
                <a:latin typeface="Consolas"/>
                <a:ea typeface="Consolas"/>
                <a:cs typeface="Consolas"/>
                <a:sym typeface="Consolas"/>
              </a:rPr>
              <a:t>ssh</a:t>
            </a:r>
            <a:r>
              <a:rPr lang="en-US" sz="1800" b="1" kern="0" dirty="0">
                <a:solidFill>
                  <a:srgbClr val="FFFFFF"/>
                </a:solidFill>
                <a:latin typeface="Consolas"/>
                <a:ea typeface="Consolas"/>
                <a:cs typeface="Consolas"/>
                <a:sym typeface="Consolas"/>
              </a:rPr>
              <a:t>/</a:t>
            </a:r>
            <a:r>
              <a:rPr lang="en-US" sz="1800" b="1" kern="0" dirty="0" err="1">
                <a:solidFill>
                  <a:srgbClr val="FFFFFF"/>
                </a:solidFill>
                <a:latin typeface="Consolas"/>
                <a:ea typeface="Consolas"/>
                <a:cs typeface="Consolas"/>
                <a:sym typeface="Consolas"/>
              </a:rPr>
              <a:t>sshd_config</a:t>
            </a:r>
            <a:r>
              <a:rPr lang="en-US" sz="1800" b="1" kern="0" dirty="0">
                <a:solidFill>
                  <a:srgbClr val="FFFFFF"/>
                </a:solidFill>
                <a:latin typeface="Consolas"/>
                <a:ea typeface="Consolas"/>
                <a:cs typeface="Consolas"/>
                <a:sym typeface="Consolas"/>
              </a:rPr>
              <a:t> | </a:t>
            </a:r>
            <a:r>
              <a:rPr lang="en-US" sz="1800" b="1" kern="0" dirty="0" err="1">
                <a:solidFill>
                  <a:srgbClr val="FFFFFF"/>
                </a:solidFill>
                <a:latin typeface="Consolas"/>
                <a:ea typeface="Consolas"/>
                <a:cs typeface="Consolas"/>
                <a:sym typeface="Consolas"/>
              </a:rPr>
              <a:t>sed</a:t>
            </a:r>
            <a:r>
              <a:rPr lang="en-US" sz="1800" b="1" kern="0" dirty="0">
                <a:solidFill>
                  <a:srgbClr val="FFFFFF"/>
                </a:solidFill>
                <a:latin typeface="Consolas"/>
                <a:ea typeface="Consolas"/>
                <a:cs typeface="Consolas"/>
                <a:sym typeface="Consolas"/>
              </a:rPr>
              <a:t> 's/Protocol //'</a:t>
            </a:r>
          </a:p>
          <a:p>
            <a:pPr defTabSz="1462494">
              <a:lnSpc>
                <a:spcPct val="115000"/>
              </a:lnSpc>
            </a:pPr>
            <a:r>
              <a:rPr lang="en-US" sz="1800" b="1" kern="0" dirty="0">
                <a:solidFill>
                  <a:srgbClr val="FFFFFF"/>
                </a:solidFill>
                <a:latin typeface="Consolas"/>
                <a:ea typeface="Consolas"/>
                <a:cs typeface="Consolas"/>
                <a:sym typeface="Consolas"/>
              </a:rPr>
              <a:t> 2</a:t>
            </a:r>
          </a:p>
        </p:txBody>
      </p:sp>
      <p:sp>
        <p:nvSpPr>
          <p:cNvPr id="1344" name="Shape 1344"/>
          <p:cNvSpPr/>
          <p:nvPr/>
        </p:nvSpPr>
        <p:spPr>
          <a:xfrm>
            <a:off x="618725" y="3748040"/>
            <a:ext cx="4852320" cy="360480"/>
          </a:xfrm>
          <a:prstGeom prst="round2SameRect">
            <a:avLst>
              <a:gd name="adj1" fmla="val 16667"/>
              <a:gd name="adj2" fmla="val 0"/>
            </a:avLst>
          </a:prstGeom>
          <a:solidFill>
            <a:srgbClr val="E4E6E7"/>
          </a:solidFill>
          <a:ln>
            <a:noFill/>
          </a:ln>
        </p:spPr>
        <p:txBody>
          <a:bodyPr lIns="146225" tIns="146225" rIns="146225" bIns="146225" anchor="ctr"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45" name="Shape 1345"/>
          <p:cNvSpPr/>
          <p:nvPr/>
        </p:nvSpPr>
        <p:spPr>
          <a:xfrm>
            <a:off x="743423" y="3839706"/>
            <a:ext cx="177120" cy="177120"/>
          </a:xfrm>
          <a:prstGeom prst="ellipse">
            <a:avLst/>
          </a:prstGeom>
          <a:solidFill>
            <a:srgbClr val="CCCCCC"/>
          </a:solidFill>
          <a:ln>
            <a:noFill/>
          </a:ln>
        </p:spPr>
        <p:txBody>
          <a:bodyPr lIns="146225" tIns="146225" rIns="146225" bIns="146225" anchor="t"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46" name="Shape 1346"/>
          <p:cNvSpPr/>
          <p:nvPr/>
        </p:nvSpPr>
        <p:spPr>
          <a:xfrm>
            <a:off x="1018782" y="3839706"/>
            <a:ext cx="177120" cy="177120"/>
          </a:xfrm>
          <a:prstGeom prst="ellipse">
            <a:avLst/>
          </a:prstGeom>
          <a:solidFill>
            <a:srgbClr val="CCCCCC"/>
          </a:solidFill>
          <a:ln>
            <a:noFill/>
          </a:ln>
        </p:spPr>
        <p:txBody>
          <a:bodyPr lIns="146225" tIns="146225" rIns="146225" bIns="146225" anchor="t"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47" name="Shape 1347"/>
          <p:cNvSpPr/>
          <p:nvPr/>
        </p:nvSpPr>
        <p:spPr>
          <a:xfrm>
            <a:off x="1294145" y="3839706"/>
            <a:ext cx="177118" cy="177120"/>
          </a:xfrm>
          <a:prstGeom prst="ellipse">
            <a:avLst/>
          </a:prstGeom>
          <a:solidFill>
            <a:srgbClr val="CCCCCC"/>
          </a:solidFill>
          <a:ln>
            <a:noFill/>
          </a:ln>
        </p:spPr>
        <p:txBody>
          <a:bodyPr lIns="146225" tIns="146225" rIns="146225" bIns="146225" anchor="t"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48" name="Shape 1348"/>
          <p:cNvSpPr/>
          <p:nvPr/>
        </p:nvSpPr>
        <p:spPr>
          <a:xfrm>
            <a:off x="618720" y="1599760"/>
            <a:ext cx="13402080" cy="1560960"/>
          </a:xfrm>
          <a:prstGeom prst="rect">
            <a:avLst/>
          </a:prstGeom>
          <a:noFill/>
          <a:ln>
            <a:noFill/>
          </a:ln>
        </p:spPr>
        <p:txBody>
          <a:bodyPr lIns="0" tIns="109677" rIns="109677" bIns="109677" anchor="t" anchorCtr="0">
            <a:noAutofit/>
          </a:bodyPr>
          <a:lstStyle/>
          <a:p>
            <a:pPr indent="-111717" defTabSz="1462494">
              <a:lnSpc>
                <a:spcPct val="90000"/>
              </a:lnSpc>
              <a:buSzPct val="61111"/>
            </a:pPr>
            <a:r>
              <a:rPr lang="en-US" sz="2900" b="1" kern="0" dirty="0">
                <a:solidFill>
                  <a:srgbClr val="435464"/>
                </a:solidFill>
                <a:latin typeface="Raleway"/>
                <a:ea typeface="Raleway"/>
                <a:cs typeface="Raleway"/>
                <a:sym typeface="Raleway"/>
              </a:rPr>
              <a:t>DOCUMENTATION</a:t>
            </a:r>
          </a:p>
          <a:p>
            <a:pPr indent="-111717" defTabSz="1462494">
              <a:lnSpc>
                <a:spcPct val="90000"/>
              </a:lnSpc>
              <a:spcBef>
                <a:spcPts val="1440"/>
              </a:spcBef>
            </a:pPr>
            <a:r>
              <a:rPr lang="en-US" kern="0" dirty="0">
                <a:solidFill>
                  <a:srgbClr val="435464"/>
                </a:solidFill>
                <a:latin typeface="Raleway"/>
                <a:ea typeface="Raleway"/>
                <a:cs typeface="Raleway"/>
                <a:sym typeface="Raleway"/>
              </a:rPr>
              <a:t>SSH supports two different protocol versions. The original version, SSHv1, was subject to a number of security issues. Please use SSHv2 instead to avoid these.</a:t>
            </a:r>
          </a:p>
        </p:txBody>
      </p:sp>
      <p:sp>
        <p:nvSpPr>
          <p:cNvPr id="1354" name="Shape 1354"/>
          <p:cNvSpPr/>
          <p:nvPr/>
        </p:nvSpPr>
        <p:spPr>
          <a:xfrm>
            <a:off x="6240480" y="4037393"/>
            <a:ext cx="7780320" cy="3756480"/>
          </a:xfrm>
          <a:prstGeom prst="roundRect">
            <a:avLst>
              <a:gd name="adj" fmla="val 2132"/>
            </a:avLst>
          </a:prstGeom>
          <a:solidFill>
            <a:srgbClr val="3E4346"/>
          </a:solidFill>
          <a:ln>
            <a:noFill/>
          </a:ln>
        </p:spPr>
        <p:txBody>
          <a:bodyPr lIns="146225" tIns="146225" rIns="146225" bIns="146225" anchor="t" anchorCtr="0">
            <a:noAutofit/>
          </a:bodyPr>
          <a:lstStyle/>
          <a:p>
            <a:pPr defTabSz="1462494"/>
            <a:r>
              <a:rPr lang="en-US" sz="1800" b="1" kern="0" dirty="0">
                <a:solidFill>
                  <a:srgbClr val="FFFFFF"/>
                </a:solidFill>
                <a:latin typeface="Consolas"/>
                <a:ea typeface="Consolas"/>
                <a:cs typeface="Consolas"/>
                <a:sym typeface="Consolas"/>
              </a:rPr>
              <a:t>control </a:t>
            </a:r>
            <a:r>
              <a:rPr lang="en-US" sz="1800" b="1" kern="0" dirty="0">
                <a:solidFill>
                  <a:srgbClr val="5AB7B2"/>
                </a:solidFill>
                <a:latin typeface="Consolas"/>
                <a:ea typeface="Consolas"/>
                <a:cs typeface="Consolas"/>
                <a:sym typeface="Consolas"/>
              </a:rPr>
              <a:t>'ssh-1234'</a:t>
            </a:r>
            <a:r>
              <a:rPr lang="en-US" sz="1800" b="1" kern="0" dirty="0">
                <a:solidFill>
                  <a:srgbClr val="FFFFFF"/>
                </a:solidFill>
                <a:latin typeface="Consolas"/>
                <a:ea typeface="Consolas"/>
                <a:cs typeface="Consolas"/>
                <a:sym typeface="Consolas"/>
              </a:rPr>
              <a:t> </a:t>
            </a:r>
            <a:r>
              <a:rPr lang="en-US" sz="1800" b="1" kern="0" dirty="0">
                <a:solidFill>
                  <a:srgbClr val="FDB714"/>
                </a:solidFill>
                <a:latin typeface="Consolas"/>
                <a:ea typeface="Consolas"/>
                <a:cs typeface="Consolas"/>
                <a:sym typeface="Consolas"/>
              </a:rPr>
              <a:t>do</a:t>
            </a:r>
          </a:p>
          <a:p>
            <a:pPr defTabSz="1462494"/>
            <a:r>
              <a:rPr lang="en-US" sz="1800" b="1" kern="0" dirty="0">
                <a:solidFill>
                  <a:srgbClr val="FFFFFF"/>
                </a:solidFill>
                <a:latin typeface="Consolas"/>
                <a:ea typeface="Consolas"/>
                <a:cs typeface="Consolas"/>
                <a:sym typeface="Consolas"/>
              </a:rPr>
              <a:t>  impact </a:t>
            </a:r>
            <a:r>
              <a:rPr lang="en-US" sz="1800" b="1" kern="0" dirty="0">
                <a:solidFill>
                  <a:srgbClr val="6BB2E2"/>
                </a:solidFill>
                <a:latin typeface="Consolas"/>
                <a:ea typeface="Consolas"/>
                <a:cs typeface="Consolas"/>
                <a:sym typeface="Consolas"/>
              </a:rPr>
              <a:t>1.0</a:t>
            </a:r>
          </a:p>
          <a:p>
            <a:pPr defTabSz="1462494"/>
            <a:r>
              <a:rPr lang="en-US" sz="1800" b="1" kern="0" dirty="0">
                <a:solidFill>
                  <a:srgbClr val="FFFFFF"/>
                </a:solidFill>
                <a:latin typeface="Consolas"/>
                <a:ea typeface="Consolas"/>
                <a:cs typeface="Consolas"/>
                <a:sym typeface="Consolas"/>
              </a:rPr>
              <a:t>  title </a:t>
            </a:r>
            <a:r>
              <a:rPr lang="en-US" sz="1800" b="1" kern="0" dirty="0">
                <a:solidFill>
                  <a:srgbClr val="5AB7B2"/>
                </a:solidFill>
                <a:latin typeface="Consolas"/>
                <a:ea typeface="Consolas"/>
                <a:cs typeface="Consolas"/>
                <a:sym typeface="Consolas"/>
              </a:rPr>
              <a:t>'Server: Set protocol version to SSHv2'</a:t>
            </a:r>
          </a:p>
          <a:p>
            <a:pPr defTabSz="1462494"/>
            <a:r>
              <a:rPr lang="en-US" sz="1800" b="1" kern="0" dirty="0">
                <a:solidFill>
                  <a:srgbClr val="FFFFFF"/>
                </a:solidFill>
                <a:latin typeface="Consolas"/>
                <a:ea typeface="Consolas"/>
                <a:cs typeface="Consolas"/>
                <a:sym typeface="Consolas"/>
              </a:rPr>
              <a:t>  </a:t>
            </a:r>
            <a:r>
              <a:rPr lang="en-US" sz="1800" b="1" kern="0" dirty="0" err="1">
                <a:solidFill>
                  <a:srgbClr val="FFFFFF"/>
                </a:solidFill>
                <a:latin typeface="Consolas"/>
                <a:ea typeface="Consolas"/>
                <a:cs typeface="Consolas"/>
                <a:sym typeface="Consolas"/>
              </a:rPr>
              <a:t>desc</a:t>
            </a:r>
            <a:r>
              <a:rPr lang="en-US" sz="1800" b="1" kern="0" dirty="0">
                <a:solidFill>
                  <a:srgbClr val="FFFFFF"/>
                </a:solidFill>
                <a:latin typeface="Consolas"/>
                <a:ea typeface="Consolas"/>
                <a:cs typeface="Consolas"/>
                <a:sym typeface="Consolas"/>
              </a:rPr>
              <a:t> </a:t>
            </a:r>
            <a:r>
              <a:rPr lang="en-US" sz="1800" b="1" kern="0" dirty="0">
                <a:solidFill>
                  <a:srgbClr val="5AB7B2"/>
                </a:solidFill>
                <a:latin typeface="Consolas"/>
                <a:ea typeface="Consolas"/>
                <a:cs typeface="Consolas"/>
                <a:sym typeface="Consolas"/>
              </a:rPr>
              <a:t>"</a:t>
            </a:r>
          </a:p>
          <a:p>
            <a:pPr defTabSz="1462494"/>
            <a:r>
              <a:rPr lang="en-US" sz="1800" b="1" kern="0" dirty="0">
                <a:solidFill>
                  <a:srgbClr val="5AB7B2"/>
                </a:solidFill>
                <a:latin typeface="Consolas"/>
                <a:ea typeface="Consolas"/>
                <a:cs typeface="Consolas"/>
                <a:sym typeface="Consolas"/>
              </a:rPr>
              <a:t>    Set the SSH protocol version to 2. Don't use legacy</a:t>
            </a:r>
          </a:p>
          <a:p>
            <a:pPr defTabSz="1462494"/>
            <a:r>
              <a:rPr lang="en-US" sz="1800" b="1" kern="0" dirty="0">
                <a:solidFill>
                  <a:srgbClr val="5AB7B2"/>
                </a:solidFill>
                <a:latin typeface="Consolas"/>
                <a:ea typeface="Consolas"/>
                <a:cs typeface="Consolas"/>
                <a:sym typeface="Consolas"/>
              </a:rPr>
              <a:t>    insecure SSHv1 connections anymore...</a:t>
            </a:r>
          </a:p>
          <a:p>
            <a:pPr defTabSz="1462494"/>
            <a:r>
              <a:rPr lang="en-US" sz="1800" b="1" kern="0" dirty="0">
                <a:solidFill>
                  <a:srgbClr val="5AB7B2"/>
                </a:solidFill>
                <a:latin typeface="Consolas"/>
                <a:ea typeface="Consolas"/>
                <a:cs typeface="Consolas"/>
                <a:sym typeface="Consolas"/>
              </a:rPr>
              <a:t>  "</a:t>
            </a:r>
          </a:p>
          <a:p>
            <a:pPr defTabSz="1462494"/>
            <a:endParaRPr sz="1800" b="1" kern="0" dirty="0">
              <a:solidFill>
                <a:srgbClr val="FFFFFF"/>
              </a:solidFill>
              <a:latin typeface="Consolas"/>
              <a:ea typeface="Consolas"/>
              <a:cs typeface="Consolas"/>
              <a:sym typeface="Consolas"/>
            </a:endParaRPr>
          </a:p>
          <a:p>
            <a:pPr defTabSz="1462494"/>
            <a:r>
              <a:rPr lang="en-US" sz="1800" b="1" kern="0" dirty="0">
                <a:solidFill>
                  <a:srgbClr val="FFFFFF"/>
                </a:solidFill>
                <a:latin typeface="Consolas"/>
                <a:ea typeface="Consolas"/>
                <a:cs typeface="Consolas"/>
                <a:sym typeface="Consolas"/>
              </a:rPr>
              <a:t>  describe </a:t>
            </a:r>
            <a:r>
              <a:rPr lang="en-US" sz="1800" b="1" kern="0" dirty="0" err="1">
                <a:solidFill>
                  <a:srgbClr val="FFFFFF"/>
                </a:solidFill>
                <a:latin typeface="Consolas"/>
                <a:ea typeface="Consolas"/>
                <a:cs typeface="Consolas"/>
                <a:sym typeface="Consolas"/>
              </a:rPr>
              <a:t>sshd_config</a:t>
            </a:r>
            <a:r>
              <a:rPr lang="en-US" sz="1800" b="1" kern="0" dirty="0">
                <a:solidFill>
                  <a:srgbClr val="FFFFFF"/>
                </a:solidFill>
                <a:latin typeface="Consolas"/>
                <a:ea typeface="Consolas"/>
                <a:cs typeface="Consolas"/>
                <a:sym typeface="Consolas"/>
              </a:rPr>
              <a:t> </a:t>
            </a:r>
            <a:r>
              <a:rPr lang="en-US" sz="1800" b="1" kern="0" dirty="0">
                <a:solidFill>
                  <a:srgbClr val="FDB714"/>
                </a:solidFill>
                <a:latin typeface="Consolas"/>
                <a:ea typeface="Consolas"/>
                <a:cs typeface="Consolas"/>
                <a:sym typeface="Consolas"/>
              </a:rPr>
              <a:t>do</a:t>
            </a:r>
          </a:p>
          <a:p>
            <a:pPr defTabSz="1462494"/>
            <a:r>
              <a:rPr lang="en-US" sz="1800" b="1" kern="0" dirty="0">
                <a:solidFill>
                  <a:srgbClr val="FFFFFF"/>
                </a:solidFill>
                <a:latin typeface="Consolas"/>
                <a:ea typeface="Consolas"/>
                <a:cs typeface="Consolas"/>
                <a:sym typeface="Consolas"/>
              </a:rPr>
              <a:t>   its(</a:t>
            </a:r>
            <a:r>
              <a:rPr lang="en-US" sz="1800" b="1" kern="0" dirty="0">
                <a:solidFill>
                  <a:srgbClr val="5AB7B2"/>
                </a:solidFill>
                <a:latin typeface="Consolas"/>
                <a:ea typeface="Consolas"/>
                <a:cs typeface="Consolas"/>
                <a:sym typeface="Consolas"/>
              </a:rPr>
              <a:t>'Protocol'</a:t>
            </a:r>
            <a:r>
              <a:rPr lang="en-US" sz="1800" b="1" kern="0" dirty="0">
                <a:solidFill>
                  <a:srgbClr val="FFFFFF"/>
                </a:solidFill>
                <a:latin typeface="Consolas"/>
                <a:ea typeface="Consolas"/>
                <a:cs typeface="Consolas"/>
                <a:sym typeface="Consolas"/>
              </a:rPr>
              <a:t>) { should </a:t>
            </a:r>
            <a:r>
              <a:rPr lang="en-US" sz="1800" b="1" kern="0" dirty="0" err="1">
                <a:solidFill>
                  <a:srgbClr val="FFFFFF"/>
                </a:solidFill>
                <a:latin typeface="Consolas"/>
                <a:ea typeface="Consolas"/>
                <a:cs typeface="Consolas"/>
                <a:sym typeface="Consolas"/>
              </a:rPr>
              <a:t>eq</a:t>
            </a:r>
            <a:r>
              <a:rPr lang="en-US" sz="1800" b="1" kern="0" dirty="0">
                <a:solidFill>
                  <a:srgbClr val="FFFFFF"/>
                </a:solidFill>
                <a:latin typeface="Consolas"/>
                <a:ea typeface="Consolas"/>
                <a:cs typeface="Consolas"/>
                <a:sym typeface="Consolas"/>
              </a:rPr>
              <a:t> </a:t>
            </a:r>
            <a:r>
              <a:rPr lang="en-US" sz="1800" b="1" kern="0" dirty="0">
                <a:solidFill>
                  <a:srgbClr val="6BB2E2"/>
                </a:solidFill>
                <a:latin typeface="Consolas"/>
                <a:ea typeface="Consolas"/>
                <a:cs typeface="Consolas"/>
                <a:sym typeface="Consolas"/>
              </a:rPr>
              <a:t>2</a:t>
            </a:r>
            <a:r>
              <a:rPr lang="en-US" sz="1800" b="1" kern="0" dirty="0">
                <a:solidFill>
                  <a:srgbClr val="FFFFFF"/>
                </a:solidFill>
                <a:latin typeface="Consolas"/>
                <a:ea typeface="Consolas"/>
                <a:cs typeface="Consolas"/>
                <a:sym typeface="Consolas"/>
              </a:rPr>
              <a:t> }</a:t>
            </a:r>
          </a:p>
          <a:p>
            <a:pPr defTabSz="1462494"/>
            <a:r>
              <a:rPr lang="en-US" sz="1800" b="1" kern="0" dirty="0">
                <a:solidFill>
                  <a:srgbClr val="FFFFFF"/>
                </a:solidFill>
                <a:latin typeface="Consolas"/>
                <a:ea typeface="Consolas"/>
                <a:cs typeface="Consolas"/>
                <a:sym typeface="Consolas"/>
              </a:rPr>
              <a:t>  </a:t>
            </a:r>
            <a:r>
              <a:rPr lang="en-US" sz="1800" b="1" kern="0" dirty="0">
                <a:solidFill>
                  <a:srgbClr val="FDB714"/>
                </a:solidFill>
                <a:latin typeface="Consolas"/>
                <a:ea typeface="Consolas"/>
                <a:cs typeface="Consolas"/>
                <a:sym typeface="Consolas"/>
              </a:rPr>
              <a:t>end</a:t>
            </a:r>
          </a:p>
          <a:p>
            <a:pPr defTabSz="1462494"/>
            <a:r>
              <a:rPr lang="en-US" sz="1800" b="1" kern="0" dirty="0">
                <a:solidFill>
                  <a:srgbClr val="FDB714"/>
                </a:solidFill>
                <a:latin typeface="Consolas"/>
                <a:ea typeface="Consolas"/>
                <a:cs typeface="Consolas"/>
                <a:sym typeface="Consolas"/>
              </a:rPr>
              <a:t>end</a:t>
            </a:r>
          </a:p>
          <a:p>
            <a:pPr defTabSz="1462494"/>
            <a:endParaRPr sz="1800" b="1" kern="0" dirty="0">
              <a:solidFill>
                <a:srgbClr val="FFFFFF"/>
              </a:solidFill>
              <a:latin typeface="Consolas"/>
              <a:ea typeface="Consolas"/>
              <a:cs typeface="Consolas"/>
              <a:sym typeface="Consolas"/>
            </a:endParaRPr>
          </a:p>
        </p:txBody>
      </p:sp>
      <p:sp>
        <p:nvSpPr>
          <p:cNvPr id="1355" name="Shape 1355"/>
          <p:cNvSpPr/>
          <p:nvPr/>
        </p:nvSpPr>
        <p:spPr>
          <a:xfrm>
            <a:off x="6240400" y="3768587"/>
            <a:ext cx="7780320" cy="360480"/>
          </a:xfrm>
          <a:prstGeom prst="round2SameRect">
            <a:avLst>
              <a:gd name="adj1" fmla="val 16667"/>
              <a:gd name="adj2" fmla="val 0"/>
            </a:avLst>
          </a:prstGeom>
          <a:solidFill>
            <a:srgbClr val="E4E6E7"/>
          </a:solidFill>
          <a:ln>
            <a:noFill/>
          </a:ln>
        </p:spPr>
        <p:txBody>
          <a:bodyPr lIns="146225" tIns="146225" rIns="146225" bIns="146225" anchor="ctr"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56" name="Shape 1356"/>
          <p:cNvSpPr/>
          <p:nvPr/>
        </p:nvSpPr>
        <p:spPr>
          <a:xfrm>
            <a:off x="6365102" y="3860255"/>
            <a:ext cx="177120" cy="177120"/>
          </a:xfrm>
          <a:prstGeom prst="ellipse">
            <a:avLst/>
          </a:prstGeom>
          <a:solidFill>
            <a:srgbClr val="CCCCCC"/>
          </a:solidFill>
          <a:ln>
            <a:noFill/>
          </a:ln>
        </p:spPr>
        <p:txBody>
          <a:bodyPr lIns="146225" tIns="146225" rIns="146225" bIns="146225" anchor="t"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57" name="Shape 1357"/>
          <p:cNvSpPr/>
          <p:nvPr/>
        </p:nvSpPr>
        <p:spPr>
          <a:xfrm>
            <a:off x="6640463" y="3860255"/>
            <a:ext cx="177120" cy="177120"/>
          </a:xfrm>
          <a:prstGeom prst="ellipse">
            <a:avLst/>
          </a:prstGeom>
          <a:solidFill>
            <a:srgbClr val="CCCCCC"/>
          </a:solidFill>
          <a:ln>
            <a:noFill/>
          </a:ln>
        </p:spPr>
        <p:txBody>
          <a:bodyPr lIns="146225" tIns="146225" rIns="146225" bIns="146225" anchor="t"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58" name="Shape 1358"/>
          <p:cNvSpPr/>
          <p:nvPr/>
        </p:nvSpPr>
        <p:spPr>
          <a:xfrm>
            <a:off x="6915822" y="3860255"/>
            <a:ext cx="177120" cy="177120"/>
          </a:xfrm>
          <a:prstGeom prst="ellipse">
            <a:avLst/>
          </a:prstGeom>
          <a:solidFill>
            <a:srgbClr val="CCCCCC"/>
          </a:solidFill>
          <a:ln>
            <a:noFill/>
          </a:ln>
        </p:spPr>
        <p:txBody>
          <a:bodyPr lIns="146225" tIns="146225" rIns="146225" bIns="146225" anchor="t" anchorCtr="0">
            <a:noAutofit/>
          </a:bodyPr>
          <a:lstStyle/>
          <a:p>
            <a:pPr defTabSz="1462494">
              <a:lnSpc>
                <a:spcPct val="150000"/>
              </a:lnSpc>
            </a:pPr>
            <a:endParaRPr sz="3300" kern="0">
              <a:solidFill>
                <a:srgbClr val="000000"/>
              </a:solidFill>
              <a:latin typeface="Arial"/>
              <a:ea typeface="Arial"/>
              <a:cs typeface="Arial"/>
              <a:sym typeface="Arial"/>
            </a:endParaRPr>
          </a:p>
        </p:txBody>
      </p:sp>
      <p:sp>
        <p:nvSpPr>
          <p:cNvPr id="1359" name="Shape 1359"/>
          <p:cNvSpPr txBox="1"/>
          <p:nvPr/>
        </p:nvSpPr>
        <p:spPr>
          <a:xfrm>
            <a:off x="609605" y="3350117"/>
            <a:ext cx="4800000" cy="360480"/>
          </a:xfrm>
          <a:prstGeom prst="rect">
            <a:avLst/>
          </a:prstGeom>
          <a:noFill/>
          <a:ln>
            <a:noFill/>
          </a:ln>
        </p:spPr>
        <p:txBody>
          <a:bodyPr lIns="146225" tIns="146225" rIns="146225" bIns="146225" anchor="ctr" anchorCtr="0">
            <a:noAutofit/>
          </a:bodyPr>
          <a:lstStyle/>
          <a:p>
            <a:pPr defTabSz="1462494">
              <a:lnSpc>
                <a:spcPct val="90000"/>
              </a:lnSpc>
            </a:pPr>
            <a:r>
              <a:rPr lang="en-US" sz="1900" b="1" kern="0">
                <a:solidFill>
                  <a:srgbClr val="F18B21"/>
                </a:solidFill>
                <a:latin typeface="Raleway"/>
                <a:ea typeface="Raleway"/>
                <a:cs typeface="Raleway"/>
                <a:sym typeface="Raleway"/>
              </a:rPr>
              <a:t>SCRIPTING TOOLS</a:t>
            </a:r>
          </a:p>
        </p:txBody>
      </p:sp>
      <p:sp>
        <p:nvSpPr>
          <p:cNvPr id="1361" name="Shape 1361"/>
          <p:cNvSpPr txBox="1"/>
          <p:nvPr/>
        </p:nvSpPr>
        <p:spPr>
          <a:xfrm>
            <a:off x="6240482" y="3345380"/>
            <a:ext cx="4800000" cy="360480"/>
          </a:xfrm>
          <a:prstGeom prst="rect">
            <a:avLst/>
          </a:prstGeom>
          <a:noFill/>
          <a:ln>
            <a:noFill/>
          </a:ln>
        </p:spPr>
        <p:txBody>
          <a:bodyPr lIns="146225" tIns="146225" rIns="146225" bIns="146225" anchor="ctr" anchorCtr="0">
            <a:noAutofit/>
          </a:bodyPr>
          <a:lstStyle/>
          <a:p>
            <a:pPr defTabSz="1462494">
              <a:lnSpc>
                <a:spcPct val="90000"/>
              </a:lnSpc>
            </a:pPr>
            <a:r>
              <a:rPr lang="en-US" sz="1900" b="1" kern="0">
                <a:solidFill>
                  <a:srgbClr val="F18B21"/>
                </a:solidFill>
                <a:latin typeface="Raleway"/>
                <a:ea typeface="Raleway"/>
                <a:cs typeface="Raleway"/>
                <a:sym typeface="Raleway"/>
              </a:rPr>
              <a:t>COMPLIANCE LANGUAGE</a:t>
            </a:r>
          </a:p>
        </p:txBody>
      </p:sp>
    </p:spTree>
    <p:extLst>
      <p:ext uri="{BB962C8B-B14F-4D97-AF65-F5344CB8AC3E}">
        <p14:creationId xmlns:p14="http://schemas.microsoft.com/office/powerpoint/2010/main" val="16683068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Shape 1367"/>
          <p:cNvSpPr txBox="1">
            <a:spLocks noGrp="1"/>
          </p:cNvSpPr>
          <p:nvPr>
            <p:ph type="body" idx="4294967295"/>
          </p:nvPr>
        </p:nvSpPr>
        <p:spPr>
          <a:xfrm>
            <a:off x="609600" y="1950725"/>
            <a:ext cx="4599360" cy="664800"/>
          </a:xfrm>
          <a:prstGeom prst="rect">
            <a:avLst/>
          </a:prstGeom>
          <a:noFill/>
          <a:ln>
            <a:noFill/>
          </a:ln>
        </p:spPr>
        <p:txBody>
          <a:bodyPr lIns="0" tIns="0" rIns="0" bIns="0" anchor="t" anchorCtr="0">
            <a:noAutofit/>
          </a:bodyPr>
          <a:lstStyle/>
          <a:p>
            <a:pPr>
              <a:spcBef>
                <a:spcPts val="0"/>
              </a:spcBef>
            </a:pPr>
            <a:r>
              <a:rPr lang="en-US" b="1"/>
              <a:t>ONE LANGUAGE</a:t>
            </a:r>
          </a:p>
        </p:txBody>
      </p:sp>
      <p:sp>
        <p:nvSpPr>
          <p:cNvPr id="1368" name="Shape 1368"/>
          <p:cNvSpPr txBox="1">
            <a:spLocks noGrp="1"/>
          </p:cNvSpPr>
          <p:nvPr>
            <p:ph type="title"/>
          </p:nvPr>
        </p:nvSpPr>
        <p:spPr>
          <a:xfrm>
            <a:off x="609605" y="548642"/>
            <a:ext cx="13411200" cy="664800"/>
          </a:xfrm>
          <a:prstGeom prst="rect">
            <a:avLst/>
          </a:prstGeom>
          <a:noFill/>
          <a:ln>
            <a:noFill/>
          </a:ln>
        </p:spPr>
        <p:txBody>
          <a:bodyPr lIns="109600" tIns="109600" rIns="109600" bIns="109600" anchor="t" anchorCtr="0">
            <a:noAutofit/>
          </a:bodyPr>
          <a:lstStyle/>
          <a:p>
            <a:pPr>
              <a:buClr>
                <a:schemeClr val="accent1"/>
              </a:buClr>
              <a:buSzPct val="25000"/>
            </a:pPr>
            <a:r>
              <a:rPr lang="en-US" sz="4800" dirty="0" err="1"/>
              <a:t>InSpec</a:t>
            </a:r>
            <a:endParaRPr lang="en-US" sz="4800" dirty="0"/>
          </a:p>
        </p:txBody>
      </p:sp>
      <p:pic>
        <p:nvPicPr>
          <p:cNvPr id="1369" name="Shape 1369" descr="Image result for linux"/>
          <p:cNvPicPr preferRelativeResize="0"/>
          <p:nvPr/>
        </p:nvPicPr>
        <p:blipFill>
          <a:blip r:embed="rId3">
            <a:alphaModFix/>
          </a:blip>
          <a:stretch>
            <a:fillRect/>
          </a:stretch>
        </p:blipFill>
        <p:spPr>
          <a:xfrm>
            <a:off x="609603" y="2619920"/>
            <a:ext cx="2006600" cy="1109600"/>
          </a:xfrm>
          <a:prstGeom prst="rect">
            <a:avLst/>
          </a:prstGeom>
          <a:noFill/>
          <a:ln>
            <a:noFill/>
          </a:ln>
        </p:spPr>
      </p:pic>
      <p:pic>
        <p:nvPicPr>
          <p:cNvPr id="1370" name="Shape 1370" descr="Image result for windows"/>
          <p:cNvPicPr preferRelativeResize="0"/>
          <p:nvPr/>
        </p:nvPicPr>
        <p:blipFill>
          <a:blip r:embed="rId4">
            <a:alphaModFix/>
          </a:blip>
          <a:stretch>
            <a:fillRect/>
          </a:stretch>
        </p:blipFill>
        <p:spPr>
          <a:xfrm>
            <a:off x="609601" y="3947782"/>
            <a:ext cx="2626758" cy="577880"/>
          </a:xfrm>
          <a:prstGeom prst="rect">
            <a:avLst/>
          </a:prstGeom>
          <a:noFill/>
          <a:ln>
            <a:noFill/>
          </a:ln>
        </p:spPr>
      </p:pic>
      <p:pic>
        <p:nvPicPr>
          <p:cNvPr id="1371" name="Shape 1371" descr="Image result for bsd"/>
          <p:cNvPicPr preferRelativeResize="0"/>
          <p:nvPr/>
        </p:nvPicPr>
        <p:blipFill>
          <a:blip r:embed="rId5">
            <a:alphaModFix/>
          </a:blip>
          <a:stretch>
            <a:fillRect/>
          </a:stretch>
        </p:blipFill>
        <p:spPr>
          <a:xfrm>
            <a:off x="609600" y="4931602"/>
            <a:ext cx="2272320" cy="819918"/>
          </a:xfrm>
          <a:prstGeom prst="rect">
            <a:avLst/>
          </a:prstGeom>
          <a:noFill/>
          <a:ln>
            <a:noFill/>
          </a:ln>
        </p:spPr>
      </p:pic>
      <p:pic>
        <p:nvPicPr>
          <p:cNvPr id="1372" name="Shape 1372"/>
          <p:cNvPicPr preferRelativeResize="0"/>
          <p:nvPr/>
        </p:nvPicPr>
        <p:blipFill>
          <a:blip r:embed="rId6">
            <a:alphaModFix/>
          </a:blip>
          <a:stretch>
            <a:fillRect/>
          </a:stretch>
        </p:blipFill>
        <p:spPr>
          <a:xfrm>
            <a:off x="609600" y="6002604"/>
            <a:ext cx="2195239" cy="370000"/>
          </a:xfrm>
          <a:prstGeom prst="rect">
            <a:avLst/>
          </a:prstGeom>
          <a:noFill/>
          <a:ln>
            <a:noFill/>
          </a:ln>
        </p:spPr>
      </p:pic>
      <p:pic>
        <p:nvPicPr>
          <p:cNvPr id="1373" name="Shape 1373" descr="Image result for aix logo"/>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09600" y="6534378"/>
            <a:ext cx="909280" cy="909280"/>
          </a:xfrm>
          <a:prstGeom prst="rect">
            <a:avLst/>
          </a:prstGeom>
          <a:noFill/>
          <a:ln>
            <a:noFill/>
          </a:ln>
        </p:spPr>
      </p:pic>
      <p:sp>
        <p:nvSpPr>
          <p:cNvPr id="1374" name="Shape 1374"/>
          <p:cNvSpPr txBox="1">
            <a:spLocks noGrp="1"/>
          </p:cNvSpPr>
          <p:nvPr>
            <p:ph type="body" idx="4294967295"/>
          </p:nvPr>
        </p:nvSpPr>
        <p:spPr>
          <a:xfrm>
            <a:off x="5131960" y="1950725"/>
            <a:ext cx="4599360" cy="664800"/>
          </a:xfrm>
          <a:prstGeom prst="rect">
            <a:avLst/>
          </a:prstGeom>
          <a:noFill/>
          <a:ln>
            <a:noFill/>
          </a:ln>
        </p:spPr>
        <p:txBody>
          <a:bodyPr lIns="0" tIns="0" rIns="0" bIns="0" anchor="t" anchorCtr="0">
            <a:noAutofit/>
          </a:bodyPr>
          <a:lstStyle/>
          <a:p>
            <a:pPr>
              <a:spcBef>
                <a:spcPts val="0"/>
              </a:spcBef>
            </a:pPr>
            <a:r>
              <a:rPr lang="en-US">
                <a:solidFill>
                  <a:srgbClr val="333333"/>
                </a:solidFill>
              </a:rPr>
              <a:t>InSpec for Windows</a:t>
            </a:r>
          </a:p>
        </p:txBody>
      </p:sp>
      <p:sp>
        <p:nvSpPr>
          <p:cNvPr id="1375" name="Shape 1375"/>
          <p:cNvSpPr/>
          <p:nvPr/>
        </p:nvSpPr>
        <p:spPr>
          <a:xfrm>
            <a:off x="5132045" y="2766800"/>
            <a:ext cx="8456640" cy="4107840"/>
          </a:xfrm>
          <a:prstGeom prst="roundRect">
            <a:avLst>
              <a:gd name="adj" fmla="val 2132"/>
            </a:avLst>
          </a:prstGeom>
          <a:solidFill>
            <a:srgbClr val="3E4346"/>
          </a:solidFill>
          <a:ln>
            <a:noFill/>
          </a:ln>
        </p:spPr>
        <p:txBody>
          <a:bodyPr lIns="146227" tIns="146227" rIns="146227" bIns="146227" anchor="t" anchorCtr="0">
            <a:noAutofit/>
          </a:bodyPr>
          <a:lstStyle/>
          <a:p>
            <a:pPr defTabSz="1462523"/>
            <a:r>
              <a:rPr lang="en-US" sz="1800" b="1" kern="0">
                <a:solidFill>
                  <a:srgbClr val="FFFFFF"/>
                </a:solidFill>
                <a:latin typeface="Consolas"/>
                <a:ea typeface="Consolas"/>
                <a:cs typeface="Consolas"/>
                <a:sym typeface="Consolas"/>
              </a:rPr>
              <a:t>control </a:t>
            </a:r>
            <a:r>
              <a:rPr lang="en-US" sz="1800" b="1" kern="0">
                <a:solidFill>
                  <a:srgbClr val="5AB7B2"/>
                </a:solidFill>
                <a:latin typeface="Consolas"/>
                <a:ea typeface="Consolas"/>
                <a:cs typeface="Consolas"/>
                <a:sym typeface="Consolas"/>
              </a:rPr>
              <a:t>'windows-base-201'</a:t>
            </a:r>
            <a:r>
              <a:rPr lang="en-US" sz="1800" b="1" kern="0">
                <a:solidFill>
                  <a:srgbClr val="FFFFFF"/>
                </a:solidFill>
                <a:latin typeface="Consolas"/>
                <a:ea typeface="Consolas"/>
                <a:cs typeface="Consolas"/>
                <a:sym typeface="Consolas"/>
              </a:rPr>
              <a:t> </a:t>
            </a:r>
            <a:r>
              <a:rPr lang="en-US" sz="1800" b="1" kern="0">
                <a:solidFill>
                  <a:srgbClr val="FDB714"/>
                </a:solidFill>
                <a:latin typeface="Consolas"/>
                <a:ea typeface="Consolas"/>
                <a:cs typeface="Consolas"/>
                <a:sym typeface="Consolas"/>
              </a:rPr>
              <a:t>do</a:t>
            </a:r>
          </a:p>
          <a:p>
            <a:pPr defTabSz="1462523"/>
            <a:r>
              <a:rPr lang="en-US" sz="1800" b="1" kern="0">
                <a:solidFill>
                  <a:srgbClr val="FFFFFF"/>
                </a:solidFill>
                <a:latin typeface="Consolas"/>
                <a:ea typeface="Consolas"/>
                <a:cs typeface="Consolas"/>
                <a:sym typeface="Consolas"/>
              </a:rPr>
              <a:t>  impact </a:t>
            </a:r>
            <a:r>
              <a:rPr lang="en-US" sz="1800" b="1" kern="0">
                <a:solidFill>
                  <a:srgbClr val="6BB2E2"/>
                </a:solidFill>
                <a:latin typeface="Consolas"/>
                <a:ea typeface="Consolas"/>
                <a:cs typeface="Consolas"/>
                <a:sym typeface="Consolas"/>
              </a:rPr>
              <a:t>1.0</a:t>
            </a:r>
          </a:p>
          <a:p>
            <a:pPr defTabSz="1462523"/>
            <a:r>
              <a:rPr lang="en-US" sz="1800" b="1" kern="0">
                <a:solidFill>
                  <a:srgbClr val="FFFFFF"/>
                </a:solidFill>
                <a:latin typeface="Consolas"/>
                <a:ea typeface="Consolas"/>
                <a:cs typeface="Consolas"/>
                <a:sym typeface="Consolas"/>
              </a:rPr>
              <a:t>  title </a:t>
            </a:r>
            <a:r>
              <a:rPr lang="en-US" sz="1800" b="1" kern="0">
                <a:solidFill>
                  <a:srgbClr val="5AB7B2"/>
                </a:solidFill>
                <a:latin typeface="Consolas"/>
                <a:ea typeface="Consolas"/>
                <a:cs typeface="Consolas"/>
                <a:sym typeface="Consolas"/>
              </a:rPr>
              <a:t>'Strong Windows NTLMv2 Authentication Enabled; Weak LM       </a:t>
            </a:r>
          </a:p>
          <a:p>
            <a:pPr marL="731233" indent="731233" defTabSz="1462523"/>
            <a:r>
              <a:rPr lang="en-US" sz="1800" b="1" kern="0">
                <a:solidFill>
                  <a:srgbClr val="5AB7B2"/>
                </a:solidFill>
                <a:latin typeface="Consolas"/>
                <a:ea typeface="Consolas"/>
                <a:cs typeface="Consolas"/>
                <a:sym typeface="Consolas"/>
              </a:rPr>
              <a:t>Disabled'</a:t>
            </a:r>
          </a:p>
          <a:p>
            <a:pPr defTabSz="1462523"/>
            <a:r>
              <a:rPr lang="en-US" sz="1800" b="1" kern="0">
                <a:solidFill>
                  <a:srgbClr val="FFFFFF"/>
                </a:solidFill>
                <a:latin typeface="Consolas"/>
                <a:ea typeface="Consolas"/>
                <a:cs typeface="Consolas"/>
                <a:sym typeface="Consolas"/>
              </a:rPr>
              <a:t>  desc </a:t>
            </a:r>
            <a:r>
              <a:rPr lang="en-US" sz="1800" b="1" kern="0">
                <a:solidFill>
                  <a:srgbClr val="5AB7B2"/>
                </a:solidFill>
                <a:latin typeface="Consolas"/>
                <a:ea typeface="Consolas"/>
                <a:cs typeface="Consolas"/>
                <a:sym typeface="Consolas"/>
              </a:rPr>
              <a:t>'</a:t>
            </a:r>
          </a:p>
          <a:p>
            <a:pPr defTabSz="1462523"/>
            <a:r>
              <a:rPr lang="en-US" sz="1800" b="1" kern="0">
                <a:solidFill>
                  <a:srgbClr val="5AB7B2"/>
                </a:solidFill>
                <a:latin typeface="Consolas"/>
                <a:ea typeface="Consolas"/>
                <a:cs typeface="Consolas"/>
                <a:sym typeface="Consolas"/>
              </a:rPr>
              <a:t>    @link: http://support.microsoft.com/en-us/kb/823659</a:t>
            </a:r>
          </a:p>
          <a:p>
            <a:pPr defTabSz="1462523"/>
            <a:r>
              <a:rPr lang="en-US" sz="1800" b="1" kern="0">
                <a:solidFill>
                  <a:srgbClr val="5AB7B2"/>
                </a:solidFill>
                <a:latin typeface="Consolas"/>
                <a:ea typeface="Consolas"/>
                <a:cs typeface="Consolas"/>
                <a:sym typeface="Consolas"/>
              </a:rPr>
              <a:t>  '</a:t>
            </a:r>
          </a:p>
          <a:p>
            <a:pPr defTabSz="1462523"/>
            <a:endParaRPr sz="1800" b="1" kern="0">
              <a:solidFill>
                <a:srgbClr val="FFFFFF"/>
              </a:solidFill>
              <a:latin typeface="Consolas"/>
              <a:ea typeface="Consolas"/>
              <a:cs typeface="Consolas"/>
              <a:sym typeface="Consolas"/>
            </a:endParaRPr>
          </a:p>
          <a:p>
            <a:pPr defTabSz="1462523"/>
            <a:r>
              <a:rPr lang="en-US" sz="1800" b="1" kern="0">
                <a:solidFill>
                  <a:srgbClr val="FFFFFF"/>
                </a:solidFill>
                <a:latin typeface="Consolas"/>
                <a:ea typeface="Consolas"/>
                <a:cs typeface="Consolas"/>
                <a:sym typeface="Consolas"/>
              </a:rPr>
              <a:t>  describe registry_key</a:t>
            </a:r>
          </a:p>
          <a:p>
            <a:pPr indent="731233" defTabSz="1462523"/>
            <a:r>
              <a:rPr lang="en-US" sz="1800" b="1" kern="0">
                <a:solidFill>
                  <a:srgbClr val="FFFFFF"/>
                </a:solidFill>
                <a:latin typeface="Consolas"/>
                <a:ea typeface="Consolas"/>
                <a:cs typeface="Consolas"/>
                <a:sym typeface="Consolas"/>
              </a:rPr>
              <a:t>(</a:t>
            </a:r>
            <a:r>
              <a:rPr lang="en-US" sz="1800" b="1" kern="0">
                <a:solidFill>
                  <a:srgbClr val="5AB7B2"/>
                </a:solidFill>
                <a:latin typeface="Consolas"/>
                <a:ea typeface="Consolas"/>
                <a:cs typeface="Consolas"/>
                <a:sym typeface="Consolas"/>
              </a:rPr>
              <a:t>'HKLM\System\CurrentControlSet\Control\Lsa'</a:t>
            </a:r>
            <a:r>
              <a:rPr lang="en-US" sz="1800" b="1" kern="0">
                <a:solidFill>
                  <a:srgbClr val="FFFFFF"/>
                </a:solidFill>
                <a:latin typeface="Consolas"/>
                <a:ea typeface="Consolas"/>
                <a:cs typeface="Consolas"/>
                <a:sym typeface="Consolas"/>
              </a:rPr>
              <a:t>) </a:t>
            </a:r>
            <a:r>
              <a:rPr lang="en-US" sz="1800" b="1" kern="0">
                <a:solidFill>
                  <a:srgbClr val="FDB714"/>
                </a:solidFill>
                <a:latin typeface="Consolas"/>
                <a:ea typeface="Consolas"/>
                <a:cs typeface="Consolas"/>
                <a:sym typeface="Consolas"/>
              </a:rPr>
              <a:t>do</a:t>
            </a:r>
          </a:p>
          <a:p>
            <a:pPr defTabSz="1462523"/>
            <a:r>
              <a:rPr lang="en-US" sz="1800" b="1" kern="0">
                <a:solidFill>
                  <a:srgbClr val="FFFFFF"/>
                </a:solidFill>
                <a:latin typeface="Consolas"/>
                <a:ea typeface="Consolas"/>
                <a:cs typeface="Consolas"/>
                <a:sym typeface="Consolas"/>
              </a:rPr>
              <a:t>    it { should exist }</a:t>
            </a:r>
          </a:p>
          <a:p>
            <a:pPr defTabSz="1462523"/>
            <a:r>
              <a:rPr lang="en-US" sz="1800" b="1" kern="0">
                <a:solidFill>
                  <a:srgbClr val="FFFFFF"/>
                </a:solidFill>
                <a:latin typeface="Consolas"/>
                <a:ea typeface="Consolas"/>
                <a:cs typeface="Consolas"/>
                <a:sym typeface="Consolas"/>
              </a:rPr>
              <a:t>    its(</a:t>
            </a:r>
            <a:r>
              <a:rPr lang="en-US" sz="1800" b="1" kern="0">
                <a:solidFill>
                  <a:srgbClr val="5AB7B2"/>
                </a:solidFill>
                <a:latin typeface="Consolas"/>
                <a:ea typeface="Consolas"/>
                <a:cs typeface="Consolas"/>
                <a:sym typeface="Consolas"/>
              </a:rPr>
              <a:t>'LmCompatibilityLevel'</a:t>
            </a:r>
            <a:r>
              <a:rPr lang="en-US" sz="1800" b="1" kern="0">
                <a:solidFill>
                  <a:srgbClr val="FFFFFF"/>
                </a:solidFill>
                <a:latin typeface="Consolas"/>
                <a:ea typeface="Consolas"/>
                <a:cs typeface="Consolas"/>
                <a:sym typeface="Consolas"/>
              </a:rPr>
              <a:t>) { should eq </a:t>
            </a:r>
            <a:r>
              <a:rPr lang="en-US" sz="1800" b="1" kern="0">
                <a:solidFill>
                  <a:srgbClr val="6BB2E2"/>
                </a:solidFill>
                <a:latin typeface="Consolas"/>
                <a:ea typeface="Consolas"/>
                <a:cs typeface="Consolas"/>
                <a:sym typeface="Consolas"/>
              </a:rPr>
              <a:t>4</a:t>
            </a:r>
            <a:r>
              <a:rPr lang="en-US" sz="1800" b="1" kern="0">
                <a:solidFill>
                  <a:srgbClr val="FFFFFF"/>
                </a:solidFill>
                <a:latin typeface="Consolas"/>
                <a:ea typeface="Consolas"/>
                <a:cs typeface="Consolas"/>
                <a:sym typeface="Consolas"/>
              </a:rPr>
              <a:t> }</a:t>
            </a:r>
          </a:p>
          <a:p>
            <a:pPr defTabSz="1462523"/>
            <a:r>
              <a:rPr lang="en-US" sz="1800" b="1" kern="0">
                <a:solidFill>
                  <a:srgbClr val="FFFFFF"/>
                </a:solidFill>
                <a:latin typeface="Consolas"/>
                <a:ea typeface="Consolas"/>
                <a:cs typeface="Consolas"/>
                <a:sym typeface="Consolas"/>
              </a:rPr>
              <a:t> </a:t>
            </a:r>
            <a:r>
              <a:rPr lang="en-US" sz="1800" b="1" kern="0">
                <a:solidFill>
                  <a:srgbClr val="FDB714"/>
                </a:solidFill>
                <a:latin typeface="Consolas"/>
                <a:ea typeface="Consolas"/>
                <a:cs typeface="Consolas"/>
                <a:sym typeface="Consolas"/>
              </a:rPr>
              <a:t> end</a:t>
            </a:r>
          </a:p>
          <a:p>
            <a:pPr defTabSz="1462523"/>
            <a:r>
              <a:rPr lang="en-US" sz="1800" b="1" kern="0">
                <a:solidFill>
                  <a:srgbClr val="FDB714"/>
                </a:solidFill>
                <a:latin typeface="Consolas"/>
                <a:ea typeface="Consolas"/>
                <a:cs typeface="Consolas"/>
                <a:sym typeface="Consolas"/>
              </a:rPr>
              <a:t>end</a:t>
            </a:r>
          </a:p>
        </p:txBody>
      </p:sp>
      <p:sp>
        <p:nvSpPr>
          <p:cNvPr id="1376" name="Shape 1376"/>
          <p:cNvSpPr/>
          <p:nvPr/>
        </p:nvSpPr>
        <p:spPr>
          <a:xfrm>
            <a:off x="5131964" y="2498003"/>
            <a:ext cx="8456640" cy="360480"/>
          </a:xfrm>
          <a:prstGeom prst="round2SameRect">
            <a:avLst>
              <a:gd name="adj1" fmla="val 16667"/>
              <a:gd name="adj2" fmla="val 0"/>
            </a:avLst>
          </a:prstGeom>
          <a:solidFill>
            <a:srgbClr val="E4E6E7"/>
          </a:solidFill>
          <a:ln>
            <a:noFill/>
          </a:ln>
        </p:spPr>
        <p:txBody>
          <a:bodyPr lIns="146227" tIns="146227" rIns="146227" bIns="146227" anchor="ctr"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377" name="Shape 1377"/>
          <p:cNvSpPr/>
          <p:nvPr/>
        </p:nvSpPr>
        <p:spPr>
          <a:xfrm>
            <a:off x="5256662" y="2589655"/>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378" name="Shape 1378"/>
          <p:cNvSpPr/>
          <p:nvPr/>
        </p:nvSpPr>
        <p:spPr>
          <a:xfrm>
            <a:off x="5532023" y="2589655"/>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379" name="Shape 1379"/>
          <p:cNvSpPr/>
          <p:nvPr/>
        </p:nvSpPr>
        <p:spPr>
          <a:xfrm>
            <a:off x="5807382" y="2589655"/>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6971055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Shape 1385"/>
          <p:cNvSpPr txBox="1">
            <a:spLocks noGrp="1"/>
          </p:cNvSpPr>
          <p:nvPr>
            <p:ph type="title"/>
          </p:nvPr>
        </p:nvSpPr>
        <p:spPr>
          <a:xfrm>
            <a:off x="609605" y="548642"/>
            <a:ext cx="13411200" cy="664800"/>
          </a:xfrm>
          <a:prstGeom prst="rect">
            <a:avLst/>
          </a:prstGeom>
          <a:noFill/>
          <a:ln>
            <a:noFill/>
          </a:ln>
        </p:spPr>
        <p:txBody>
          <a:bodyPr lIns="109600" tIns="109600" rIns="109600" bIns="109600" anchor="t" anchorCtr="0">
            <a:noAutofit/>
          </a:bodyPr>
          <a:lstStyle/>
          <a:p>
            <a:pPr>
              <a:buClr>
                <a:schemeClr val="accent1"/>
              </a:buClr>
              <a:buSzPct val="25000"/>
            </a:pPr>
            <a:r>
              <a:rPr lang="en-US" sz="4800"/>
              <a:t>InSpec</a:t>
            </a:r>
          </a:p>
        </p:txBody>
      </p:sp>
      <p:sp>
        <p:nvSpPr>
          <p:cNvPr id="1386" name="Shape 1386"/>
          <p:cNvSpPr txBox="1"/>
          <p:nvPr/>
        </p:nvSpPr>
        <p:spPr>
          <a:xfrm>
            <a:off x="3522050" y="2681525"/>
            <a:ext cx="4239840" cy="1525920"/>
          </a:xfrm>
          <a:prstGeom prst="rect">
            <a:avLst/>
          </a:prstGeom>
          <a:noFill/>
          <a:ln>
            <a:noFill/>
          </a:ln>
        </p:spPr>
        <p:txBody>
          <a:bodyPr lIns="146227" tIns="146227" rIns="146227" bIns="146227" anchor="t" anchorCtr="0">
            <a:noAutofit/>
          </a:bodyPr>
          <a:lstStyle/>
          <a:p>
            <a:pPr marL="731233" indent="-528115" defTabSz="1462523">
              <a:lnSpc>
                <a:spcPct val="115000"/>
              </a:lnSpc>
              <a:buClr>
                <a:srgbClr val="F18B21"/>
              </a:buClr>
              <a:buSzPct val="72727"/>
              <a:buFont typeface="Raleway"/>
              <a:buChar char="●"/>
            </a:pPr>
            <a:r>
              <a:rPr lang="en-US" sz="3500" b="1" kern="0">
                <a:solidFill>
                  <a:srgbClr val="333333"/>
                </a:solidFill>
                <a:latin typeface="Raleway"/>
                <a:ea typeface="Raleway"/>
                <a:cs typeface="Raleway"/>
                <a:sym typeface="Raleway"/>
              </a:rPr>
              <a:t>Baremetal</a:t>
            </a:r>
          </a:p>
          <a:p>
            <a:pPr marL="731233" indent="-528115" defTabSz="1462523">
              <a:lnSpc>
                <a:spcPct val="115000"/>
              </a:lnSpc>
              <a:buClr>
                <a:srgbClr val="F18B21"/>
              </a:buClr>
              <a:buSzPct val="72727"/>
              <a:buFont typeface="Raleway"/>
              <a:buChar char="●"/>
            </a:pPr>
            <a:r>
              <a:rPr lang="en-US" sz="3500" b="1" kern="0">
                <a:solidFill>
                  <a:srgbClr val="333333"/>
                </a:solidFill>
                <a:latin typeface="Raleway"/>
                <a:ea typeface="Raleway"/>
                <a:cs typeface="Raleway"/>
                <a:sym typeface="Raleway"/>
              </a:rPr>
              <a:t>VMs</a:t>
            </a:r>
          </a:p>
          <a:p>
            <a:pPr marL="731233" indent="-528115" defTabSz="1462523">
              <a:lnSpc>
                <a:spcPct val="115000"/>
              </a:lnSpc>
              <a:buClr>
                <a:srgbClr val="F18B21"/>
              </a:buClr>
              <a:buSzPct val="72727"/>
              <a:buFont typeface="Raleway"/>
              <a:buChar char="●"/>
            </a:pPr>
            <a:r>
              <a:rPr lang="en-US" sz="3500" b="1" kern="0">
                <a:solidFill>
                  <a:srgbClr val="333333"/>
                </a:solidFill>
                <a:latin typeface="Raleway"/>
                <a:ea typeface="Raleway"/>
                <a:cs typeface="Raleway"/>
                <a:sym typeface="Raleway"/>
              </a:rPr>
              <a:t>Containers</a:t>
            </a:r>
          </a:p>
        </p:txBody>
      </p:sp>
      <p:pic>
        <p:nvPicPr>
          <p:cNvPr id="1387" name="Shape 1387" descr="Image result for linux"/>
          <p:cNvPicPr preferRelativeResize="0"/>
          <p:nvPr/>
        </p:nvPicPr>
        <p:blipFill>
          <a:blip r:embed="rId3">
            <a:alphaModFix amt="20000"/>
          </a:blip>
          <a:stretch>
            <a:fillRect/>
          </a:stretch>
        </p:blipFill>
        <p:spPr>
          <a:xfrm>
            <a:off x="609603" y="2619920"/>
            <a:ext cx="2006600" cy="1109600"/>
          </a:xfrm>
          <a:prstGeom prst="rect">
            <a:avLst/>
          </a:prstGeom>
          <a:noFill/>
          <a:ln>
            <a:noFill/>
          </a:ln>
        </p:spPr>
      </p:pic>
      <p:pic>
        <p:nvPicPr>
          <p:cNvPr id="1388" name="Shape 1388" descr="Image result for windows"/>
          <p:cNvPicPr preferRelativeResize="0"/>
          <p:nvPr/>
        </p:nvPicPr>
        <p:blipFill>
          <a:blip r:embed="rId4">
            <a:alphaModFix amt="20000"/>
          </a:blip>
          <a:stretch>
            <a:fillRect/>
          </a:stretch>
        </p:blipFill>
        <p:spPr>
          <a:xfrm>
            <a:off x="609601" y="3947782"/>
            <a:ext cx="2626758" cy="577880"/>
          </a:xfrm>
          <a:prstGeom prst="rect">
            <a:avLst/>
          </a:prstGeom>
          <a:noFill/>
          <a:ln>
            <a:noFill/>
          </a:ln>
        </p:spPr>
      </p:pic>
      <p:pic>
        <p:nvPicPr>
          <p:cNvPr id="1389" name="Shape 1389" descr="Image result for bsd"/>
          <p:cNvPicPr preferRelativeResize="0"/>
          <p:nvPr/>
        </p:nvPicPr>
        <p:blipFill>
          <a:blip r:embed="rId5">
            <a:alphaModFix amt="20000"/>
          </a:blip>
          <a:stretch>
            <a:fillRect/>
          </a:stretch>
        </p:blipFill>
        <p:spPr>
          <a:xfrm>
            <a:off x="609600" y="4931602"/>
            <a:ext cx="2272320" cy="819918"/>
          </a:xfrm>
          <a:prstGeom prst="rect">
            <a:avLst/>
          </a:prstGeom>
          <a:noFill/>
          <a:ln>
            <a:noFill/>
          </a:ln>
        </p:spPr>
      </p:pic>
      <p:pic>
        <p:nvPicPr>
          <p:cNvPr id="1390" name="Shape 1390"/>
          <p:cNvPicPr preferRelativeResize="0"/>
          <p:nvPr/>
        </p:nvPicPr>
        <p:blipFill>
          <a:blip r:embed="rId6">
            <a:alphaModFix amt="20000"/>
          </a:blip>
          <a:stretch>
            <a:fillRect/>
          </a:stretch>
        </p:blipFill>
        <p:spPr>
          <a:xfrm>
            <a:off x="609600" y="6002604"/>
            <a:ext cx="2195239" cy="370000"/>
          </a:xfrm>
          <a:prstGeom prst="rect">
            <a:avLst/>
          </a:prstGeom>
          <a:noFill/>
          <a:ln>
            <a:noFill/>
          </a:ln>
        </p:spPr>
      </p:pic>
      <p:pic>
        <p:nvPicPr>
          <p:cNvPr id="1391" name="Shape 1391" descr="Image result for aix logo"/>
          <p:cNvPicPr preferRelativeResize="0"/>
          <p:nvPr/>
        </p:nvPicPr>
        <p:blipFill>
          <a:blip r:embed="rId7" cstate="print">
            <a:alphaModFix amt="20000"/>
            <a:extLst>
              <a:ext uri="{28A0092B-C50C-407E-A947-70E740481C1C}">
                <a14:useLocalDpi xmlns:a14="http://schemas.microsoft.com/office/drawing/2010/main"/>
              </a:ext>
            </a:extLst>
          </a:blip>
          <a:stretch>
            <a:fillRect/>
          </a:stretch>
        </p:blipFill>
        <p:spPr>
          <a:xfrm>
            <a:off x="609600" y="6534378"/>
            <a:ext cx="909280" cy="909280"/>
          </a:xfrm>
          <a:prstGeom prst="rect">
            <a:avLst/>
          </a:prstGeom>
          <a:noFill/>
          <a:ln>
            <a:noFill/>
          </a:ln>
        </p:spPr>
      </p:pic>
      <p:sp>
        <p:nvSpPr>
          <p:cNvPr id="1392" name="Shape 1392"/>
          <p:cNvSpPr txBox="1">
            <a:spLocks noGrp="1"/>
          </p:cNvSpPr>
          <p:nvPr>
            <p:ph type="body" idx="4294967295"/>
          </p:nvPr>
        </p:nvSpPr>
        <p:spPr>
          <a:xfrm>
            <a:off x="609600" y="1950725"/>
            <a:ext cx="4599360" cy="664800"/>
          </a:xfrm>
          <a:prstGeom prst="rect">
            <a:avLst/>
          </a:prstGeom>
          <a:noFill/>
          <a:ln>
            <a:noFill/>
          </a:ln>
        </p:spPr>
        <p:txBody>
          <a:bodyPr lIns="0" tIns="0" rIns="0" bIns="0" anchor="t" anchorCtr="0">
            <a:noAutofit/>
          </a:bodyPr>
          <a:lstStyle/>
          <a:p>
            <a:pPr>
              <a:spcBef>
                <a:spcPts val="0"/>
              </a:spcBef>
            </a:pPr>
            <a:r>
              <a:rPr lang="en-US" b="1"/>
              <a:t>ONE LANGUAGE</a:t>
            </a:r>
          </a:p>
        </p:txBody>
      </p:sp>
    </p:spTree>
    <p:extLst>
      <p:ext uri="{BB962C8B-B14F-4D97-AF65-F5344CB8AC3E}">
        <p14:creationId xmlns:p14="http://schemas.microsoft.com/office/powerpoint/2010/main" val="7884876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Shape 1398"/>
          <p:cNvSpPr txBox="1">
            <a:spLocks noGrp="1"/>
          </p:cNvSpPr>
          <p:nvPr>
            <p:ph type="title"/>
          </p:nvPr>
        </p:nvSpPr>
        <p:spPr>
          <a:xfrm>
            <a:off x="609605" y="548642"/>
            <a:ext cx="13411200" cy="664800"/>
          </a:xfrm>
          <a:prstGeom prst="rect">
            <a:avLst/>
          </a:prstGeom>
          <a:noFill/>
          <a:ln>
            <a:noFill/>
          </a:ln>
        </p:spPr>
        <p:txBody>
          <a:bodyPr lIns="109600" tIns="109600" rIns="109600" bIns="109600" anchor="t" anchorCtr="0">
            <a:noAutofit/>
          </a:bodyPr>
          <a:lstStyle/>
          <a:p>
            <a:pPr>
              <a:buClr>
                <a:schemeClr val="accent1"/>
              </a:buClr>
              <a:buSzPct val="25000"/>
            </a:pPr>
            <a:r>
              <a:rPr lang="en-US" sz="4800" dirty="0">
                <a:solidFill>
                  <a:srgbClr val="000000"/>
                </a:solidFill>
              </a:rPr>
              <a:t>Different ways to run </a:t>
            </a:r>
            <a:r>
              <a:rPr lang="en-US" sz="4800" dirty="0" err="1">
                <a:solidFill>
                  <a:srgbClr val="000000"/>
                </a:solidFill>
              </a:rPr>
              <a:t>InSpec</a:t>
            </a:r>
            <a:endParaRPr lang="en-US" sz="4800" dirty="0">
              <a:solidFill>
                <a:srgbClr val="000000"/>
              </a:solidFill>
            </a:endParaRPr>
          </a:p>
        </p:txBody>
      </p:sp>
      <p:sp>
        <p:nvSpPr>
          <p:cNvPr id="1399" name="Shape 1399"/>
          <p:cNvSpPr/>
          <p:nvPr/>
        </p:nvSpPr>
        <p:spPr>
          <a:xfrm>
            <a:off x="719162" y="2416700"/>
            <a:ext cx="8904000" cy="620160"/>
          </a:xfrm>
          <a:prstGeom prst="roundRect">
            <a:avLst>
              <a:gd name="adj" fmla="val 9259"/>
            </a:avLst>
          </a:prstGeom>
          <a:solidFill>
            <a:srgbClr val="3E4346"/>
          </a:solidFill>
          <a:ln>
            <a:noFill/>
          </a:ln>
        </p:spPr>
        <p:txBody>
          <a:bodyPr lIns="146227" tIns="146227" rIns="146227" bIns="146227" anchor="t" anchorCtr="0">
            <a:noAutofit/>
          </a:bodyPr>
          <a:lstStyle/>
          <a:p>
            <a:pPr defTabSz="1462523"/>
            <a:r>
              <a:rPr lang="en-US" sz="1800" kern="0">
                <a:solidFill>
                  <a:srgbClr val="FFFFFF"/>
                </a:solidFill>
                <a:latin typeface="Consolas"/>
                <a:ea typeface="Consolas"/>
                <a:cs typeface="Consolas"/>
                <a:sym typeface="Consolas"/>
              </a:rPr>
              <a:t> &gt; inspec </a:t>
            </a:r>
            <a:r>
              <a:rPr lang="en-US" sz="1800" b="1" kern="0">
                <a:solidFill>
                  <a:srgbClr val="FFFFFF"/>
                </a:solidFill>
                <a:latin typeface="Consolas"/>
                <a:ea typeface="Consolas"/>
                <a:cs typeface="Consolas"/>
                <a:sym typeface="Consolas"/>
              </a:rPr>
              <a:t>exec</a:t>
            </a:r>
            <a:r>
              <a:rPr lang="en-US" sz="1800" kern="0">
                <a:solidFill>
                  <a:srgbClr val="FFFFFF"/>
                </a:solidFill>
                <a:latin typeface="Consolas"/>
                <a:ea typeface="Consolas"/>
                <a:cs typeface="Consolas"/>
                <a:sym typeface="Consolas"/>
              </a:rPr>
              <a:t> test.rb</a:t>
            </a:r>
          </a:p>
        </p:txBody>
      </p:sp>
      <p:sp>
        <p:nvSpPr>
          <p:cNvPr id="1400" name="Shape 1400"/>
          <p:cNvSpPr/>
          <p:nvPr/>
        </p:nvSpPr>
        <p:spPr>
          <a:xfrm>
            <a:off x="719162" y="2132243"/>
            <a:ext cx="8904000" cy="360480"/>
          </a:xfrm>
          <a:prstGeom prst="round2SameRect">
            <a:avLst>
              <a:gd name="adj1" fmla="val 16667"/>
              <a:gd name="adj2" fmla="val 0"/>
            </a:avLst>
          </a:prstGeom>
          <a:solidFill>
            <a:srgbClr val="E4E6E7"/>
          </a:solidFill>
          <a:ln>
            <a:noFill/>
          </a:ln>
        </p:spPr>
        <p:txBody>
          <a:bodyPr lIns="146227" tIns="146227" rIns="146227" bIns="146227" anchor="ctr"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01" name="Shape 1401"/>
          <p:cNvSpPr/>
          <p:nvPr/>
        </p:nvSpPr>
        <p:spPr>
          <a:xfrm>
            <a:off x="843836" y="2223895"/>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02" name="Shape 1402"/>
          <p:cNvSpPr/>
          <p:nvPr/>
        </p:nvSpPr>
        <p:spPr>
          <a:xfrm>
            <a:off x="1119195" y="2223895"/>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03" name="Shape 1403"/>
          <p:cNvSpPr/>
          <p:nvPr/>
        </p:nvSpPr>
        <p:spPr>
          <a:xfrm>
            <a:off x="1394555" y="2223895"/>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04" name="Shape 1404"/>
          <p:cNvSpPr txBox="1">
            <a:spLocks noGrp="1"/>
          </p:cNvSpPr>
          <p:nvPr>
            <p:ph type="body" idx="1"/>
          </p:nvPr>
        </p:nvSpPr>
        <p:spPr>
          <a:xfrm>
            <a:off x="719117" y="3203120"/>
            <a:ext cx="7402080" cy="664800"/>
          </a:xfrm>
          <a:prstGeom prst="rect">
            <a:avLst/>
          </a:prstGeom>
          <a:noFill/>
          <a:ln>
            <a:noFill/>
          </a:ln>
        </p:spPr>
        <p:txBody>
          <a:bodyPr lIns="0" tIns="0" rIns="0" bIns="0" anchor="t" anchorCtr="0">
            <a:noAutofit/>
          </a:bodyPr>
          <a:lstStyle/>
          <a:p>
            <a:pPr indent="-111719">
              <a:lnSpc>
                <a:spcPct val="100000"/>
              </a:lnSpc>
              <a:spcBef>
                <a:spcPts val="0"/>
              </a:spcBef>
              <a:spcAft>
                <a:spcPts val="0"/>
              </a:spcAft>
              <a:buClr>
                <a:schemeClr val="dk2"/>
              </a:buClr>
            </a:pPr>
            <a:r>
              <a:rPr lang="en-US">
                <a:solidFill>
                  <a:srgbClr val="333333"/>
                </a:solidFill>
              </a:rPr>
              <a:t>Test a machine remotely via SSH</a:t>
            </a:r>
          </a:p>
          <a:p>
            <a:pPr indent="-111719">
              <a:lnSpc>
                <a:spcPct val="100000"/>
              </a:lnSpc>
              <a:spcBef>
                <a:spcPts val="0"/>
              </a:spcBef>
              <a:spcAft>
                <a:spcPts val="0"/>
              </a:spcAft>
              <a:buClr>
                <a:schemeClr val="dk2"/>
              </a:buClr>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05" name="Shape 1405"/>
          <p:cNvSpPr/>
          <p:nvPr/>
        </p:nvSpPr>
        <p:spPr>
          <a:xfrm>
            <a:off x="719162" y="4034855"/>
            <a:ext cx="8904000" cy="620160"/>
          </a:xfrm>
          <a:prstGeom prst="roundRect">
            <a:avLst>
              <a:gd name="adj" fmla="val 9259"/>
            </a:avLst>
          </a:prstGeom>
          <a:solidFill>
            <a:srgbClr val="3E4346"/>
          </a:solidFill>
          <a:ln>
            <a:noFill/>
          </a:ln>
        </p:spPr>
        <p:txBody>
          <a:bodyPr lIns="146227" tIns="146227" rIns="146227" bIns="146227" anchor="t" anchorCtr="0">
            <a:noAutofit/>
          </a:bodyPr>
          <a:lstStyle/>
          <a:p>
            <a:pPr defTabSz="1462523"/>
            <a:r>
              <a:rPr lang="en-US" sz="1800" kern="0" dirty="0">
                <a:solidFill>
                  <a:srgbClr val="FFFFFF"/>
                </a:solidFill>
                <a:latin typeface="Consolas"/>
                <a:ea typeface="Consolas"/>
                <a:cs typeface="Consolas"/>
                <a:sym typeface="Consolas"/>
              </a:rPr>
              <a:t> &gt; </a:t>
            </a:r>
            <a:r>
              <a:rPr lang="en-US" sz="1800" kern="0" dirty="0" err="1">
                <a:solidFill>
                  <a:srgbClr val="FFFFFF"/>
                </a:solidFill>
                <a:latin typeface="Consolas"/>
                <a:ea typeface="Consolas"/>
                <a:cs typeface="Consolas"/>
                <a:sym typeface="Consolas"/>
              </a:rPr>
              <a:t>inspec</a:t>
            </a:r>
            <a:r>
              <a:rPr lang="en-US" sz="1800" kern="0" dirty="0">
                <a:solidFill>
                  <a:srgbClr val="FFFFFF"/>
                </a:solidFill>
                <a:latin typeface="Consolas"/>
                <a:ea typeface="Consolas"/>
                <a:cs typeface="Consolas"/>
                <a:sym typeface="Consolas"/>
              </a:rPr>
              <a:t> </a:t>
            </a:r>
            <a:r>
              <a:rPr lang="en-US" sz="1800" b="1" kern="0" dirty="0">
                <a:solidFill>
                  <a:srgbClr val="FFFFFF"/>
                </a:solidFill>
                <a:latin typeface="Consolas"/>
                <a:ea typeface="Consolas"/>
                <a:cs typeface="Consolas"/>
                <a:sym typeface="Consolas"/>
              </a:rPr>
              <a:t>exec</a:t>
            </a:r>
            <a:r>
              <a:rPr lang="en-US" sz="1800" kern="0" dirty="0">
                <a:solidFill>
                  <a:srgbClr val="FFFFFF"/>
                </a:solidFill>
                <a:latin typeface="Consolas"/>
                <a:ea typeface="Consolas"/>
                <a:cs typeface="Consolas"/>
                <a:sym typeface="Consolas"/>
              </a:rPr>
              <a:t> </a:t>
            </a:r>
            <a:r>
              <a:rPr lang="en-US" sz="1800" kern="0" dirty="0" err="1">
                <a:solidFill>
                  <a:srgbClr val="FFFFFF"/>
                </a:solidFill>
                <a:latin typeface="Consolas"/>
                <a:ea typeface="Consolas"/>
                <a:cs typeface="Consolas"/>
                <a:sym typeface="Consolas"/>
              </a:rPr>
              <a:t>test.rb</a:t>
            </a:r>
            <a:r>
              <a:rPr lang="en-US" sz="1800" kern="0" dirty="0">
                <a:solidFill>
                  <a:srgbClr val="FFFFFF"/>
                </a:solidFill>
                <a:latin typeface="Consolas"/>
                <a:ea typeface="Consolas"/>
                <a:cs typeface="Consolas"/>
                <a:sym typeface="Consolas"/>
              </a:rPr>
              <a:t> -</a:t>
            </a:r>
            <a:r>
              <a:rPr lang="en-US" sz="1800" kern="0" dirty="0" err="1">
                <a:solidFill>
                  <a:srgbClr val="FFFFFF"/>
                </a:solidFill>
                <a:latin typeface="Consolas"/>
                <a:ea typeface="Consolas"/>
                <a:cs typeface="Consolas"/>
                <a:sym typeface="Consolas"/>
              </a:rPr>
              <a:t>i</a:t>
            </a:r>
            <a:r>
              <a:rPr lang="en-US" sz="1800" kern="0" dirty="0">
                <a:solidFill>
                  <a:srgbClr val="FFFFFF"/>
                </a:solidFill>
                <a:latin typeface="Consolas"/>
                <a:ea typeface="Consolas"/>
                <a:cs typeface="Consolas"/>
                <a:sym typeface="Consolas"/>
              </a:rPr>
              <a:t> </a:t>
            </a:r>
            <a:r>
              <a:rPr lang="en-US" sz="1800" kern="0" dirty="0" err="1">
                <a:solidFill>
                  <a:srgbClr val="FFFFFF"/>
                </a:solidFill>
                <a:latin typeface="Consolas"/>
                <a:ea typeface="Consolas"/>
                <a:cs typeface="Consolas"/>
                <a:sym typeface="Consolas"/>
              </a:rPr>
              <a:t>identity.key</a:t>
            </a:r>
            <a:r>
              <a:rPr lang="en-US" sz="1800" kern="0" dirty="0">
                <a:solidFill>
                  <a:srgbClr val="FFFFFF"/>
                </a:solidFill>
                <a:latin typeface="Consolas"/>
                <a:ea typeface="Consolas"/>
                <a:cs typeface="Consolas"/>
                <a:sym typeface="Consolas"/>
              </a:rPr>
              <a:t> -t </a:t>
            </a:r>
            <a:r>
              <a:rPr lang="en-US" sz="1800" kern="0" dirty="0" err="1">
                <a:solidFill>
                  <a:srgbClr val="FFFFFF"/>
                </a:solidFill>
                <a:latin typeface="Consolas"/>
                <a:ea typeface="Consolas"/>
                <a:cs typeface="Consolas"/>
                <a:sym typeface="Consolas"/>
              </a:rPr>
              <a:t>ssh</a:t>
            </a:r>
            <a:r>
              <a:rPr lang="en-US" sz="1800" kern="0" dirty="0">
                <a:solidFill>
                  <a:srgbClr val="FFFFFF"/>
                </a:solidFill>
                <a:latin typeface="Consolas"/>
                <a:ea typeface="Consolas"/>
                <a:cs typeface="Consolas"/>
                <a:sym typeface="Consolas"/>
              </a:rPr>
              <a:t>://root@172.17.0.1</a:t>
            </a:r>
          </a:p>
        </p:txBody>
      </p:sp>
      <p:sp>
        <p:nvSpPr>
          <p:cNvPr id="1406" name="Shape 1406"/>
          <p:cNvSpPr/>
          <p:nvPr/>
        </p:nvSpPr>
        <p:spPr>
          <a:xfrm>
            <a:off x="719162" y="3750398"/>
            <a:ext cx="8904000" cy="360480"/>
          </a:xfrm>
          <a:prstGeom prst="round2SameRect">
            <a:avLst>
              <a:gd name="adj1" fmla="val 16667"/>
              <a:gd name="adj2" fmla="val 0"/>
            </a:avLst>
          </a:prstGeom>
          <a:solidFill>
            <a:srgbClr val="E4E6E7"/>
          </a:solidFill>
          <a:ln>
            <a:noFill/>
          </a:ln>
        </p:spPr>
        <p:txBody>
          <a:bodyPr lIns="146227" tIns="146227" rIns="146227" bIns="146227" anchor="ctr"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07" name="Shape 1407"/>
          <p:cNvSpPr/>
          <p:nvPr/>
        </p:nvSpPr>
        <p:spPr>
          <a:xfrm>
            <a:off x="843836" y="384205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08" name="Shape 1408"/>
          <p:cNvSpPr/>
          <p:nvPr/>
        </p:nvSpPr>
        <p:spPr>
          <a:xfrm>
            <a:off x="1119195" y="384205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09" name="Shape 1409"/>
          <p:cNvSpPr/>
          <p:nvPr/>
        </p:nvSpPr>
        <p:spPr>
          <a:xfrm>
            <a:off x="1394555" y="384205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10" name="Shape 1410"/>
          <p:cNvSpPr txBox="1">
            <a:spLocks noGrp="1"/>
          </p:cNvSpPr>
          <p:nvPr>
            <p:ph type="body" idx="1"/>
          </p:nvPr>
        </p:nvSpPr>
        <p:spPr>
          <a:xfrm>
            <a:off x="719133" y="1554320"/>
            <a:ext cx="4599358" cy="664800"/>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your machine locally</a:t>
            </a:r>
          </a:p>
        </p:txBody>
      </p:sp>
      <p:sp>
        <p:nvSpPr>
          <p:cNvPr id="1411" name="Shape 1411"/>
          <p:cNvSpPr/>
          <p:nvPr/>
        </p:nvSpPr>
        <p:spPr>
          <a:xfrm>
            <a:off x="719180" y="5684288"/>
            <a:ext cx="8904000" cy="620160"/>
          </a:xfrm>
          <a:prstGeom prst="roundRect">
            <a:avLst>
              <a:gd name="adj" fmla="val 9259"/>
            </a:avLst>
          </a:prstGeom>
          <a:solidFill>
            <a:srgbClr val="3E4346"/>
          </a:solidFill>
          <a:ln>
            <a:noFill/>
          </a:ln>
        </p:spPr>
        <p:txBody>
          <a:bodyPr lIns="146227" tIns="146227" rIns="146227" bIns="146227" anchor="t" anchorCtr="0">
            <a:noAutofit/>
          </a:bodyPr>
          <a:lstStyle/>
          <a:p>
            <a:pPr defTabSz="1462523"/>
            <a:r>
              <a:rPr lang="en-US" sz="1800" kern="0">
                <a:solidFill>
                  <a:srgbClr val="FFFFFF"/>
                </a:solidFill>
                <a:latin typeface="Consolas"/>
                <a:ea typeface="Consolas"/>
                <a:cs typeface="Consolas"/>
                <a:sym typeface="Consolas"/>
              </a:rPr>
              <a:t> &gt; inspec </a:t>
            </a:r>
            <a:r>
              <a:rPr lang="en-US" sz="1800" b="1" kern="0">
                <a:solidFill>
                  <a:srgbClr val="FFFFFF"/>
                </a:solidFill>
                <a:latin typeface="Consolas"/>
                <a:ea typeface="Consolas"/>
                <a:cs typeface="Consolas"/>
                <a:sym typeface="Consolas"/>
              </a:rPr>
              <a:t>exec</a:t>
            </a:r>
            <a:r>
              <a:rPr lang="en-US" sz="1800" kern="0">
                <a:solidFill>
                  <a:srgbClr val="FFFFFF"/>
                </a:solidFill>
                <a:latin typeface="Consolas"/>
                <a:ea typeface="Consolas"/>
                <a:cs typeface="Consolas"/>
                <a:sym typeface="Consolas"/>
              </a:rPr>
              <a:t> test.rb -t winrm://Admin@192.168.1.2 --password super</a:t>
            </a:r>
          </a:p>
          <a:p>
            <a:pPr defTabSz="1462523"/>
            <a:endParaRPr sz="1800" kern="0">
              <a:solidFill>
                <a:srgbClr val="FFFFFF"/>
              </a:solidFill>
              <a:latin typeface="Consolas"/>
              <a:ea typeface="Consolas"/>
              <a:cs typeface="Consolas"/>
              <a:sym typeface="Consolas"/>
            </a:endParaRPr>
          </a:p>
          <a:p>
            <a:pPr defTabSz="1462523"/>
            <a:endParaRPr sz="1800" kern="0">
              <a:solidFill>
                <a:srgbClr val="FFFFFF"/>
              </a:solidFill>
              <a:latin typeface="Consolas"/>
              <a:ea typeface="Consolas"/>
              <a:cs typeface="Consolas"/>
              <a:sym typeface="Consolas"/>
            </a:endParaRPr>
          </a:p>
        </p:txBody>
      </p:sp>
      <p:sp>
        <p:nvSpPr>
          <p:cNvPr id="1412" name="Shape 1412"/>
          <p:cNvSpPr/>
          <p:nvPr/>
        </p:nvSpPr>
        <p:spPr>
          <a:xfrm>
            <a:off x="719180" y="5399829"/>
            <a:ext cx="8904000" cy="360480"/>
          </a:xfrm>
          <a:prstGeom prst="round2SameRect">
            <a:avLst>
              <a:gd name="adj1" fmla="val 16667"/>
              <a:gd name="adj2" fmla="val 0"/>
            </a:avLst>
          </a:prstGeom>
          <a:solidFill>
            <a:srgbClr val="E4E6E7"/>
          </a:solidFill>
          <a:ln>
            <a:noFill/>
          </a:ln>
        </p:spPr>
        <p:txBody>
          <a:bodyPr lIns="146227" tIns="146227" rIns="146227" bIns="146227" anchor="ctr"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13" name="Shape 1413"/>
          <p:cNvSpPr/>
          <p:nvPr/>
        </p:nvSpPr>
        <p:spPr>
          <a:xfrm>
            <a:off x="843856" y="549149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14" name="Shape 1414"/>
          <p:cNvSpPr/>
          <p:nvPr/>
        </p:nvSpPr>
        <p:spPr>
          <a:xfrm>
            <a:off x="1119216" y="549149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15" name="Shape 1415"/>
          <p:cNvSpPr/>
          <p:nvPr/>
        </p:nvSpPr>
        <p:spPr>
          <a:xfrm>
            <a:off x="1394576" y="549149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16" name="Shape 1416"/>
          <p:cNvSpPr txBox="1">
            <a:spLocks noGrp="1"/>
          </p:cNvSpPr>
          <p:nvPr>
            <p:ph type="body" idx="1"/>
          </p:nvPr>
        </p:nvSpPr>
        <p:spPr>
          <a:xfrm>
            <a:off x="719135" y="6470723"/>
            <a:ext cx="7402080" cy="664800"/>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Docker Container</a:t>
            </a: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17" name="Shape 1417"/>
          <p:cNvSpPr/>
          <p:nvPr/>
        </p:nvSpPr>
        <p:spPr>
          <a:xfrm>
            <a:off x="719180" y="7302442"/>
            <a:ext cx="8904000" cy="620160"/>
          </a:xfrm>
          <a:prstGeom prst="roundRect">
            <a:avLst>
              <a:gd name="adj" fmla="val 9259"/>
            </a:avLst>
          </a:prstGeom>
          <a:solidFill>
            <a:srgbClr val="3E4346"/>
          </a:solidFill>
          <a:ln>
            <a:noFill/>
          </a:ln>
        </p:spPr>
        <p:txBody>
          <a:bodyPr lIns="146227" tIns="146227" rIns="146227" bIns="146227" anchor="t" anchorCtr="0">
            <a:noAutofit/>
          </a:bodyPr>
          <a:lstStyle/>
          <a:p>
            <a:pPr defTabSz="1462523"/>
            <a:r>
              <a:rPr lang="en-US" sz="1800" kern="0">
                <a:solidFill>
                  <a:srgbClr val="FFFFFF"/>
                </a:solidFill>
                <a:latin typeface="Consolas"/>
                <a:ea typeface="Consolas"/>
                <a:cs typeface="Consolas"/>
                <a:sym typeface="Consolas"/>
              </a:rPr>
              <a:t> &gt; inspec </a:t>
            </a:r>
            <a:r>
              <a:rPr lang="en-US" sz="1800" b="1" kern="0">
                <a:solidFill>
                  <a:srgbClr val="FFFFFF"/>
                </a:solidFill>
                <a:latin typeface="Consolas"/>
                <a:ea typeface="Consolas"/>
                <a:cs typeface="Consolas"/>
                <a:sym typeface="Consolas"/>
              </a:rPr>
              <a:t>exec</a:t>
            </a:r>
            <a:r>
              <a:rPr lang="en-US" sz="1800" kern="0">
                <a:solidFill>
                  <a:srgbClr val="FFFFFF"/>
                </a:solidFill>
                <a:latin typeface="Consolas"/>
                <a:ea typeface="Consolas"/>
                <a:cs typeface="Consolas"/>
                <a:sym typeface="Consolas"/>
              </a:rPr>
              <a:t> test.rb -t docker://5cc8837bb6a8</a:t>
            </a:r>
          </a:p>
        </p:txBody>
      </p:sp>
      <p:sp>
        <p:nvSpPr>
          <p:cNvPr id="1418" name="Shape 1418"/>
          <p:cNvSpPr/>
          <p:nvPr/>
        </p:nvSpPr>
        <p:spPr>
          <a:xfrm>
            <a:off x="719180" y="7017984"/>
            <a:ext cx="8904000" cy="360480"/>
          </a:xfrm>
          <a:prstGeom prst="round2SameRect">
            <a:avLst>
              <a:gd name="adj1" fmla="val 16667"/>
              <a:gd name="adj2" fmla="val 0"/>
            </a:avLst>
          </a:prstGeom>
          <a:solidFill>
            <a:srgbClr val="E4E6E7"/>
          </a:solidFill>
          <a:ln>
            <a:noFill/>
          </a:ln>
        </p:spPr>
        <p:txBody>
          <a:bodyPr lIns="146227" tIns="146227" rIns="146227" bIns="146227" anchor="ctr"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19" name="Shape 1419"/>
          <p:cNvSpPr/>
          <p:nvPr/>
        </p:nvSpPr>
        <p:spPr>
          <a:xfrm>
            <a:off x="843856" y="710965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20" name="Shape 1420"/>
          <p:cNvSpPr/>
          <p:nvPr/>
        </p:nvSpPr>
        <p:spPr>
          <a:xfrm>
            <a:off x="1119216" y="710965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21" name="Shape 1421"/>
          <p:cNvSpPr/>
          <p:nvPr/>
        </p:nvSpPr>
        <p:spPr>
          <a:xfrm>
            <a:off x="1394576" y="710965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22" name="Shape 1422"/>
          <p:cNvSpPr txBox="1">
            <a:spLocks noGrp="1"/>
          </p:cNvSpPr>
          <p:nvPr>
            <p:ph type="body" idx="1"/>
          </p:nvPr>
        </p:nvSpPr>
        <p:spPr>
          <a:xfrm>
            <a:off x="719163" y="4821923"/>
            <a:ext cx="6713280" cy="664800"/>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a machine remotely via WinRM</a:t>
            </a:r>
          </a:p>
        </p:txBody>
      </p:sp>
      <p:sp>
        <p:nvSpPr>
          <p:cNvPr id="1423" name="Shape 1423"/>
          <p:cNvSpPr txBox="1">
            <a:spLocks noGrp="1"/>
          </p:cNvSpPr>
          <p:nvPr>
            <p:ph type="title"/>
          </p:nvPr>
        </p:nvSpPr>
        <p:spPr>
          <a:xfrm>
            <a:off x="9810960" y="3750362"/>
            <a:ext cx="4266720" cy="904800"/>
          </a:xfrm>
          <a:prstGeom prst="rect">
            <a:avLst/>
          </a:prstGeom>
          <a:noFill/>
          <a:ln>
            <a:noFill/>
          </a:ln>
        </p:spPr>
        <p:txBody>
          <a:bodyPr lIns="109600" tIns="109600" rIns="109600" bIns="109600" anchor="ctr" anchorCtr="0">
            <a:noAutofit/>
          </a:bodyPr>
          <a:lstStyle/>
          <a:p>
            <a:pPr>
              <a:buClr>
                <a:schemeClr val="accent1"/>
              </a:buClr>
              <a:buSzPct val="25000"/>
            </a:pPr>
            <a:r>
              <a:rPr lang="en-US" sz="2500">
                <a:solidFill>
                  <a:schemeClr val="accent1"/>
                </a:solidFill>
              </a:rPr>
              <a:t>No ruby/agent on the node</a:t>
            </a:r>
          </a:p>
        </p:txBody>
      </p:sp>
      <p:sp>
        <p:nvSpPr>
          <p:cNvPr id="1424" name="Shape 1424"/>
          <p:cNvSpPr txBox="1">
            <a:spLocks noGrp="1"/>
          </p:cNvSpPr>
          <p:nvPr>
            <p:ph type="title"/>
          </p:nvPr>
        </p:nvSpPr>
        <p:spPr>
          <a:xfrm>
            <a:off x="9810960" y="5399840"/>
            <a:ext cx="4266720" cy="904800"/>
          </a:xfrm>
          <a:prstGeom prst="rect">
            <a:avLst/>
          </a:prstGeom>
          <a:noFill/>
          <a:ln>
            <a:noFill/>
          </a:ln>
        </p:spPr>
        <p:txBody>
          <a:bodyPr lIns="109600" tIns="109600" rIns="109600" bIns="109600" anchor="ctr" anchorCtr="0">
            <a:noAutofit/>
          </a:bodyPr>
          <a:lstStyle/>
          <a:p>
            <a:pPr indent="-111719">
              <a:buClr>
                <a:schemeClr val="dk2"/>
              </a:buClr>
              <a:buSzPct val="68750"/>
            </a:pPr>
            <a:r>
              <a:rPr lang="en-US" sz="2500">
                <a:solidFill>
                  <a:schemeClr val="accent1"/>
                </a:solidFill>
              </a:rPr>
              <a:t>No ruby/agent on the node</a:t>
            </a:r>
          </a:p>
        </p:txBody>
      </p:sp>
      <p:sp>
        <p:nvSpPr>
          <p:cNvPr id="1425" name="Shape 1425"/>
          <p:cNvSpPr txBox="1">
            <a:spLocks noGrp="1"/>
          </p:cNvSpPr>
          <p:nvPr>
            <p:ph type="title"/>
          </p:nvPr>
        </p:nvSpPr>
        <p:spPr>
          <a:xfrm>
            <a:off x="9810960" y="7018001"/>
            <a:ext cx="4266720" cy="904800"/>
          </a:xfrm>
          <a:prstGeom prst="rect">
            <a:avLst/>
          </a:prstGeom>
          <a:noFill/>
          <a:ln>
            <a:noFill/>
          </a:ln>
        </p:spPr>
        <p:txBody>
          <a:bodyPr lIns="109600" tIns="109600" rIns="109600" bIns="109600" anchor="ctr" anchorCtr="0">
            <a:noAutofit/>
          </a:bodyPr>
          <a:lstStyle/>
          <a:p>
            <a:pPr indent="-111719">
              <a:buClr>
                <a:schemeClr val="dk2"/>
              </a:buClr>
              <a:buSzPct val="68750"/>
            </a:pPr>
            <a:r>
              <a:rPr lang="en-US" sz="2500">
                <a:solidFill>
                  <a:schemeClr val="accent1"/>
                </a:solidFill>
              </a:rPr>
              <a:t>no SSH/agent in the container</a:t>
            </a:r>
          </a:p>
        </p:txBody>
      </p:sp>
    </p:spTree>
    <p:extLst>
      <p:ext uri="{BB962C8B-B14F-4D97-AF65-F5344CB8AC3E}">
        <p14:creationId xmlns:p14="http://schemas.microsoft.com/office/powerpoint/2010/main" val="33684946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Shape 1431"/>
          <p:cNvSpPr txBox="1"/>
          <p:nvPr/>
        </p:nvSpPr>
        <p:spPr>
          <a:xfrm>
            <a:off x="3522041" y="2681520"/>
            <a:ext cx="4239840" cy="2018880"/>
          </a:xfrm>
          <a:prstGeom prst="rect">
            <a:avLst/>
          </a:prstGeom>
          <a:noFill/>
          <a:ln>
            <a:noFill/>
          </a:ln>
        </p:spPr>
        <p:txBody>
          <a:bodyPr lIns="146227" tIns="146227" rIns="146227" bIns="146227" anchor="t" anchorCtr="0">
            <a:noAutofit/>
          </a:bodyPr>
          <a:lstStyle/>
          <a:p>
            <a:pPr marL="731233" indent="-528115" defTabSz="1462523">
              <a:lnSpc>
                <a:spcPct val="115000"/>
              </a:lnSpc>
              <a:buClr>
                <a:srgbClr val="DCDCDC"/>
              </a:buClr>
              <a:buSzPct val="72727"/>
              <a:buFont typeface="Raleway"/>
              <a:buChar char="●"/>
            </a:pPr>
            <a:r>
              <a:rPr lang="en-US" sz="3500" b="1" kern="0">
                <a:solidFill>
                  <a:srgbClr val="DCDCDC"/>
                </a:solidFill>
                <a:latin typeface="Raleway"/>
                <a:ea typeface="Raleway"/>
                <a:cs typeface="Raleway"/>
                <a:sym typeface="Raleway"/>
              </a:rPr>
              <a:t>Baremetal</a:t>
            </a:r>
          </a:p>
          <a:p>
            <a:pPr marL="731233" indent="-528115" defTabSz="1462523">
              <a:lnSpc>
                <a:spcPct val="115000"/>
              </a:lnSpc>
              <a:buClr>
                <a:srgbClr val="DCDCDC"/>
              </a:buClr>
              <a:buSzPct val="72727"/>
              <a:buFont typeface="Raleway"/>
              <a:buChar char="●"/>
            </a:pPr>
            <a:r>
              <a:rPr lang="en-US" sz="3500" b="1" kern="0">
                <a:solidFill>
                  <a:srgbClr val="DCDCDC"/>
                </a:solidFill>
                <a:latin typeface="Raleway"/>
                <a:ea typeface="Raleway"/>
                <a:cs typeface="Raleway"/>
                <a:sym typeface="Raleway"/>
              </a:rPr>
              <a:t>VMs</a:t>
            </a:r>
          </a:p>
          <a:p>
            <a:pPr marL="731233" indent="-528115" defTabSz="1462523">
              <a:lnSpc>
                <a:spcPct val="115000"/>
              </a:lnSpc>
              <a:buClr>
                <a:srgbClr val="DCDCDC"/>
              </a:buClr>
              <a:buSzPct val="72727"/>
              <a:buFont typeface="Raleway"/>
              <a:buChar char="●"/>
            </a:pPr>
            <a:r>
              <a:rPr lang="en-US" sz="3500" b="1" kern="0">
                <a:solidFill>
                  <a:srgbClr val="DCDCDC"/>
                </a:solidFill>
                <a:latin typeface="Raleway"/>
                <a:ea typeface="Raleway"/>
                <a:cs typeface="Raleway"/>
                <a:sym typeface="Raleway"/>
              </a:rPr>
              <a:t>Containers</a:t>
            </a:r>
          </a:p>
          <a:p>
            <a:pPr marL="731233" indent="-528115" defTabSz="1462523">
              <a:lnSpc>
                <a:spcPct val="115000"/>
              </a:lnSpc>
              <a:buClr>
                <a:srgbClr val="F18B21"/>
              </a:buClr>
              <a:buSzPct val="72727"/>
              <a:buFont typeface="Raleway"/>
              <a:buChar char="●"/>
            </a:pPr>
            <a:r>
              <a:rPr lang="en-US" sz="3500" b="1" kern="0">
                <a:solidFill>
                  <a:srgbClr val="333333"/>
                </a:solidFill>
                <a:latin typeface="Raleway"/>
                <a:ea typeface="Raleway"/>
                <a:cs typeface="Raleway"/>
                <a:sym typeface="Raleway"/>
              </a:rPr>
              <a:t>Databases </a:t>
            </a:r>
          </a:p>
          <a:p>
            <a:pPr marL="731233" indent="-528115" defTabSz="1462523">
              <a:lnSpc>
                <a:spcPct val="115000"/>
              </a:lnSpc>
              <a:buClr>
                <a:srgbClr val="F18B21"/>
              </a:buClr>
              <a:buSzPct val="72727"/>
              <a:buFont typeface="Raleway"/>
              <a:buChar char="●"/>
            </a:pPr>
            <a:r>
              <a:rPr lang="en-US" sz="3500" b="1" kern="0">
                <a:solidFill>
                  <a:srgbClr val="333333"/>
                </a:solidFill>
                <a:latin typeface="Raleway"/>
                <a:ea typeface="Raleway"/>
                <a:cs typeface="Raleway"/>
                <a:sym typeface="Raleway"/>
              </a:rPr>
              <a:t>API endpoints (e.g. cloud)</a:t>
            </a:r>
          </a:p>
        </p:txBody>
      </p:sp>
      <p:sp>
        <p:nvSpPr>
          <p:cNvPr id="1432" name="Shape 1432"/>
          <p:cNvSpPr txBox="1">
            <a:spLocks noGrp="1"/>
          </p:cNvSpPr>
          <p:nvPr>
            <p:ph type="title"/>
          </p:nvPr>
        </p:nvSpPr>
        <p:spPr>
          <a:xfrm>
            <a:off x="609605" y="548642"/>
            <a:ext cx="13411200" cy="664800"/>
          </a:xfrm>
          <a:prstGeom prst="rect">
            <a:avLst/>
          </a:prstGeom>
          <a:noFill/>
          <a:ln>
            <a:noFill/>
          </a:ln>
        </p:spPr>
        <p:txBody>
          <a:bodyPr lIns="109600" tIns="109600" rIns="109600" bIns="109600" anchor="t" anchorCtr="0">
            <a:noAutofit/>
          </a:bodyPr>
          <a:lstStyle/>
          <a:p>
            <a:pPr>
              <a:buClr>
                <a:schemeClr val="accent1"/>
              </a:buClr>
              <a:buSzPct val="25000"/>
            </a:pPr>
            <a:r>
              <a:rPr lang="en-US" sz="4800" dirty="0" err="1"/>
              <a:t>InSpec</a:t>
            </a:r>
            <a:endParaRPr lang="en-US" sz="4800" dirty="0"/>
          </a:p>
        </p:txBody>
      </p:sp>
      <p:pic>
        <p:nvPicPr>
          <p:cNvPr id="1433" name="Shape 1433" descr="Image result for linux"/>
          <p:cNvPicPr preferRelativeResize="0"/>
          <p:nvPr/>
        </p:nvPicPr>
        <p:blipFill>
          <a:blip r:embed="rId3">
            <a:alphaModFix amt="20000"/>
          </a:blip>
          <a:stretch>
            <a:fillRect/>
          </a:stretch>
        </p:blipFill>
        <p:spPr>
          <a:xfrm>
            <a:off x="609603" y="2619920"/>
            <a:ext cx="2006600" cy="1109600"/>
          </a:xfrm>
          <a:prstGeom prst="rect">
            <a:avLst/>
          </a:prstGeom>
          <a:noFill/>
          <a:ln>
            <a:noFill/>
          </a:ln>
        </p:spPr>
      </p:pic>
      <p:pic>
        <p:nvPicPr>
          <p:cNvPr id="1434" name="Shape 1434" descr="Image result for windows"/>
          <p:cNvPicPr preferRelativeResize="0"/>
          <p:nvPr/>
        </p:nvPicPr>
        <p:blipFill>
          <a:blip r:embed="rId4">
            <a:alphaModFix amt="20000"/>
          </a:blip>
          <a:stretch>
            <a:fillRect/>
          </a:stretch>
        </p:blipFill>
        <p:spPr>
          <a:xfrm>
            <a:off x="609601" y="3947782"/>
            <a:ext cx="2626758" cy="577880"/>
          </a:xfrm>
          <a:prstGeom prst="rect">
            <a:avLst/>
          </a:prstGeom>
          <a:noFill/>
          <a:ln>
            <a:noFill/>
          </a:ln>
        </p:spPr>
      </p:pic>
      <p:pic>
        <p:nvPicPr>
          <p:cNvPr id="1435" name="Shape 1435" descr="Image result for bsd"/>
          <p:cNvPicPr preferRelativeResize="0"/>
          <p:nvPr/>
        </p:nvPicPr>
        <p:blipFill>
          <a:blip r:embed="rId5">
            <a:alphaModFix amt="20000"/>
          </a:blip>
          <a:stretch>
            <a:fillRect/>
          </a:stretch>
        </p:blipFill>
        <p:spPr>
          <a:xfrm>
            <a:off x="609600" y="4931602"/>
            <a:ext cx="2272320" cy="819918"/>
          </a:xfrm>
          <a:prstGeom prst="rect">
            <a:avLst/>
          </a:prstGeom>
          <a:noFill/>
          <a:ln>
            <a:noFill/>
          </a:ln>
        </p:spPr>
      </p:pic>
      <p:pic>
        <p:nvPicPr>
          <p:cNvPr id="1436" name="Shape 1436"/>
          <p:cNvPicPr preferRelativeResize="0"/>
          <p:nvPr/>
        </p:nvPicPr>
        <p:blipFill>
          <a:blip r:embed="rId6">
            <a:alphaModFix amt="20000"/>
          </a:blip>
          <a:stretch>
            <a:fillRect/>
          </a:stretch>
        </p:blipFill>
        <p:spPr>
          <a:xfrm>
            <a:off x="609600" y="6002604"/>
            <a:ext cx="2195239" cy="370000"/>
          </a:xfrm>
          <a:prstGeom prst="rect">
            <a:avLst/>
          </a:prstGeom>
          <a:noFill/>
          <a:ln>
            <a:noFill/>
          </a:ln>
        </p:spPr>
      </p:pic>
      <p:pic>
        <p:nvPicPr>
          <p:cNvPr id="1437" name="Shape 1437" descr="Image result for aix logo"/>
          <p:cNvPicPr preferRelativeResize="0"/>
          <p:nvPr/>
        </p:nvPicPr>
        <p:blipFill>
          <a:blip r:embed="rId7" cstate="print">
            <a:alphaModFix amt="20000"/>
            <a:extLst>
              <a:ext uri="{28A0092B-C50C-407E-A947-70E740481C1C}">
                <a14:useLocalDpi xmlns:a14="http://schemas.microsoft.com/office/drawing/2010/main"/>
              </a:ext>
            </a:extLst>
          </a:blip>
          <a:stretch>
            <a:fillRect/>
          </a:stretch>
        </p:blipFill>
        <p:spPr>
          <a:xfrm>
            <a:off x="609600" y="6534378"/>
            <a:ext cx="909280" cy="909280"/>
          </a:xfrm>
          <a:prstGeom prst="rect">
            <a:avLst/>
          </a:prstGeom>
          <a:noFill/>
          <a:ln>
            <a:noFill/>
          </a:ln>
        </p:spPr>
      </p:pic>
      <p:sp>
        <p:nvSpPr>
          <p:cNvPr id="1438" name="Shape 1438"/>
          <p:cNvSpPr txBox="1">
            <a:spLocks noGrp="1"/>
          </p:cNvSpPr>
          <p:nvPr>
            <p:ph type="body" idx="4294967295"/>
          </p:nvPr>
        </p:nvSpPr>
        <p:spPr>
          <a:xfrm>
            <a:off x="7936120" y="1950725"/>
            <a:ext cx="4599360" cy="664800"/>
          </a:xfrm>
          <a:prstGeom prst="rect">
            <a:avLst/>
          </a:prstGeom>
          <a:noFill/>
          <a:ln>
            <a:noFill/>
          </a:ln>
        </p:spPr>
        <p:txBody>
          <a:bodyPr lIns="0" tIns="0" rIns="0" bIns="0" anchor="t" anchorCtr="0">
            <a:noAutofit/>
          </a:bodyPr>
          <a:lstStyle/>
          <a:p>
            <a:pPr>
              <a:spcBef>
                <a:spcPts val="0"/>
              </a:spcBef>
            </a:pPr>
            <a:r>
              <a:rPr lang="en-US">
                <a:solidFill>
                  <a:srgbClr val="333333"/>
                </a:solidFill>
              </a:rPr>
              <a:t>Database Testing</a:t>
            </a:r>
          </a:p>
        </p:txBody>
      </p:sp>
      <p:sp>
        <p:nvSpPr>
          <p:cNvPr id="1439" name="Shape 1439"/>
          <p:cNvSpPr/>
          <p:nvPr/>
        </p:nvSpPr>
        <p:spPr>
          <a:xfrm>
            <a:off x="7936160" y="2766800"/>
            <a:ext cx="6027840" cy="1548480"/>
          </a:xfrm>
          <a:prstGeom prst="roundRect">
            <a:avLst>
              <a:gd name="adj" fmla="val 2132"/>
            </a:avLst>
          </a:prstGeom>
          <a:solidFill>
            <a:srgbClr val="3E4346"/>
          </a:solidFill>
          <a:ln>
            <a:noFill/>
          </a:ln>
        </p:spPr>
        <p:txBody>
          <a:bodyPr lIns="146227" tIns="146227" rIns="146227" bIns="146227" anchor="t" anchorCtr="0">
            <a:noAutofit/>
          </a:bodyPr>
          <a:lstStyle/>
          <a:p>
            <a:pPr defTabSz="1462523"/>
            <a:r>
              <a:rPr lang="en-US" sz="1800" b="1" kern="0">
                <a:solidFill>
                  <a:srgbClr val="FFFFFF"/>
                </a:solidFill>
                <a:latin typeface="Consolas"/>
                <a:ea typeface="Consolas"/>
                <a:cs typeface="Consolas"/>
                <a:sym typeface="Consolas"/>
              </a:rPr>
              <a:t>describe mysql_session.query(</a:t>
            </a:r>
            <a:r>
              <a:rPr lang="en-US" sz="1800" b="1" kern="0">
                <a:solidFill>
                  <a:srgbClr val="5AB7B2"/>
                </a:solidFill>
                <a:latin typeface="Consolas"/>
                <a:ea typeface="Consolas"/>
                <a:cs typeface="Consolas"/>
                <a:sym typeface="Consolas"/>
              </a:rPr>
              <a:t>"SELECT user,host FROM mysql.user WHERE host = '%'"</a:t>
            </a:r>
            <a:r>
              <a:rPr lang="en-US" sz="1800" b="1" kern="0">
                <a:solidFill>
                  <a:srgbClr val="FFFFFF"/>
                </a:solidFill>
                <a:latin typeface="Consolas"/>
                <a:ea typeface="Consolas"/>
                <a:cs typeface="Consolas"/>
                <a:sym typeface="Consolas"/>
              </a:rPr>
              <a:t>) </a:t>
            </a:r>
            <a:r>
              <a:rPr lang="en-US" sz="1800" b="1" kern="0">
                <a:solidFill>
                  <a:srgbClr val="FDB714"/>
                </a:solidFill>
                <a:latin typeface="Consolas"/>
                <a:ea typeface="Consolas"/>
                <a:cs typeface="Consolas"/>
                <a:sym typeface="Consolas"/>
              </a:rPr>
              <a:t>do</a:t>
            </a:r>
          </a:p>
          <a:p>
            <a:pPr defTabSz="1462523"/>
            <a:r>
              <a:rPr lang="en-US" sz="1800" b="1" kern="0">
                <a:solidFill>
                  <a:srgbClr val="FFFFFF"/>
                </a:solidFill>
                <a:latin typeface="Consolas"/>
                <a:ea typeface="Consolas"/>
                <a:cs typeface="Consolas"/>
                <a:sym typeface="Consolas"/>
              </a:rPr>
              <a:t>  its(</a:t>
            </a:r>
            <a:r>
              <a:rPr lang="en-US" sz="1800" b="1" kern="0">
                <a:solidFill>
                  <a:srgbClr val="E06666"/>
                </a:solidFill>
                <a:latin typeface="Consolas"/>
                <a:ea typeface="Consolas"/>
                <a:cs typeface="Consolas"/>
                <a:sym typeface="Consolas"/>
              </a:rPr>
              <a:t>:stdout</a:t>
            </a:r>
            <a:r>
              <a:rPr lang="en-US" sz="1800" b="1" kern="0">
                <a:solidFill>
                  <a:srgbClr val="FFFFFF"/>
                </a:solidFill>
                <a:latin typeface="Consolas"/>
                <a:ea typeface="Consolas"/>
                <a:cs typeface="Consolas"/>
                <a:sym typeface="Consolas"/>
              </a:rPr>
              <a:t>) { should be empty }</a:t>
            </a:r>
          </a:p>
          <a:p>
            <a:pPr defTabSz="1462523"/>
            <a:r>
              <a:rPr lang="en-US" sz="1800" b="1" kern="0">
                <a:solidFill>
                  <a:srgbClr val="FDB714"/>
                </a:solidFill>
                <a:latin typeface="Consolas"/>
                <a:ea typeface="Consolas"/>
                <a:cs typeface="Consolas"/>
                <a:sym typeface="Consolas"/>
              </a:rPr>
              <a:t>end</a:t>
            </a:r>
          </a:p>
        </p:txBody>
      </p:sp>
      <p:sp>
        <p:nvSpPr>
          <p:cNvPr id="1440" name="Shape 1440"/>
          <p:cNvSpPr/>
          <p:nvPr/>
        </p:nvSpPr>
        <p:spPr>
          <a:xfrm>
            <a:off x="7936120" y="2498003"/>
            <a:ext cx="6027840" cy="360480"/>
          </a:xfrm>
          <a:prstGeom prst="round2SameRect">
            <a:avLst>
              <a:gd name="adj1" fmla="val 16667"/>
              <a:gd name="adj2" fmla="val 0"/>
            </a:avLst>
          </a:prstGeom>
          <a:solidFill>
            <a:srgbClr val="E4E6E7"/>
          </a:solidFill>
          <a:ln>
            <a:noFill/>
          </a:ln>
        </p:spPr>
        <p:txBody>
          <a:bodyPr lIns="146227" tIns="146227" rIns="146227" bIns="146227" anchor="ctr"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41" name="Shape 1441"/>
          <p:cNvSpPr/>
          <p:nvPr/>
        </p:nvSpPr>
        <p:spPr>
          <a:xfrm>
            <a:off x="8060822" y="2589655"/>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42" name="Shape 1442"/>
          <p:cNvSpPr/>
          <p:nvPr/>
        </p:nvSpPr>
        <p:spPr>
          <a:xfrm>
            <a:off x="8336183" y="2589655"/>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43" name="Shape 1443"/>
          <p:cNvSpPr/>
          <p:nvPr/>
        </p:nvSpPr>
        <p:spPr>
          <a:xfrm>
            <a:off x="8611542" y="2589655"/>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44" name="Shape 1444"/>
          <p:cNvSpPr txBox="1">
            <a:spLocks noGrp="1"/>
          </p:cNvSpPr>
          <p:nvPr>
            <p:ph type="body" idx="4294967295"/>
          </p:nvPr>
        </p:nvSpPr>
        <p:spPr>
          <a:xfrm>
            <a:off x="7936120" y="4647602"/>
            <a:ext cx="4599360" cy="664800"/>
          </a:xfrm>
          <a:prstGeom prst="rect">
            <a:avLst/>
          </a:prstGeom>
          <a:noFill/>
          <a:ln>
            <a:noFill/>
          </a:ln>
        </p:spPr>
        <p:txBody>
          <a:bodyPr lIns="0" tIns="0" rIns="0" bIns="0" anchor="t" anchorCtr="0">
            <a:noAutofit/>
          </a:bodyPr>
          <a:lstStyle/>
          <a:p>
            <a:pPr indent="-111719">
              <a:spcBef>
                <a:spcPts val="0"/>
              </a:spcBef>
              <a:buClr>
                <a:schemeClr val="dk2"/>
              </a:buClr>
            </a:pPr>
            <a:r>
              <a:rPr lang="en-US">
                <a:solidFill>
                  <a:srgbClr val="333333"/>
                </a:solidFill>
              </a:rPr>
              <a:t>Cloud Provider Testing</a:t>
            </a:r>
          </a:p>
          <a:p>
            <a:pPr indent="-111719">
              <a:spcBef>
                <a:spcPts val="0"/>
              </a:spcBef>
              <a:buClr>
                <a:schemeClr val="dk2"/>
              </a:buClr>
            </a:pPr>
            <a:endParaRPr>
              <a:solidFill>
                <a:srgbClr val="333333"/>
              </a:solidFill>
            </a:endParaRPr>
          </a:p>
          <a:p>
            <a:pPr>
              <a:spcBef>
                <a:spcPts val="0"/>
              </a:spcBef>
            </a:pPr>
            <a:endParaRPr>
              <a:solidFill>
                <a:srgbClr val="333333"/>
              </a:solidFill>
            </a:endParaRPr>
          </a:p>
        </p:txBody>
      </p:sp>
      <p:sp>
        <p:nvSpPr>
          <p:cNvPr id="1445" name="Shape 1445"/>
          <p:cNvSpPr/>
          <p:nvPr/>
        </p:nvSpPr>
        <p:spPr>
          <a:xfrm>
            <a:off x="7936160" y="5463680"/>
            <a:ext cx="6027840" cy="2018880"/>
          </a:xfrm>
          <a:prstGeom prst="roundRect">
            <a:avLst>
              <a:gd name="adj" fmla="val 2132"/>
            </a:avLst>
          </a:prstGeom>
          <a:solidFill>
            <a:srgbClr val="3E4346"/>
          </a:solidFill>
          <a:ln>
            <a:noFill/>
          </a:ln>
        </p:spPr>
        <p:txBody>
          <a:bodyPr lIns="146227" tIns="146227" rIns="146227" bIns="146227" anchor="t" anchorCtr="0">
            <a:noAutofit/>
          </a:bodyPr>
          <a:lstStyle/>
          <a:p>
            <a:pPr defTabSz="1462523"/>
            <a:r>
              <a:rPr lang="en-US" sz="1800" b="1" kern="0">
                <a:solidFill>
                  <a:srgbClr val="FFFFFF"/>
                </a:solidFill>
                <a:latin typeface="Consolas"/>
                <a:ea typeface="Consolas"/>
                <a:cs typeface="Consolas"/>
                <a:sym typeface="Consolas"/>
              </a:rPr>
              <a:t>security_groups.each </a:t>
            </a:r>
            <a:r>
              <a:rPr lang="en-US" sz="1800" b="1" kern="0">
                <a:solidFill>
                  <a:srgbClr val="FDB714"/>
                </a:solidFill>
                <a:latin typeface="Consolas"/>
                <a:ea typeface="Consolas"/>
                <a:cs typeface="Consolas"/>
                <a:sym typeface="Consolas"/>
              </a:rPr>
              <a:t>do</a:t>
            </a:r>
            <a:r>
              <a:rPr lang="en-US" sz="1800" b="1" kern="0">
                <a:solidFill>
                  <a:srgbClr val="FFFFFF"/>
                </a:solidFill>
                <a:latin typeface="Consolas"/>
                <a:ea typeface="Consolas"/>
                <a:cs typeface="Consolas"/>
                <a:sym typeface="Consolas"/>
              </a:rPr>
              <a:t> |security_group|</a:t>
            </a:r>
          </a:p>
          <a:p>
            <a:pPr defTabSz="1462523"/>
            <a:r>
              <a:rPr lang="en-US" sz="1800" b="1" kern="0">
                <a:solidFill>
                  <a:srgbClr val="FFFFFF"/>
                </a:solidFill>
                <a:latin typeface="Consolas"/>
                <a:ea typeface="Consolas"/>
                <a:cs typeface="Consolas"/>
                <a:sym typeface="Consolas"/>
              </a:rPr>
              <a:t>  describe security_group </a:t>
            </a:r>
            <a:r>
              <a:rPr lang="en-US" sz="1800" b="1" kern="0">
                <a:solidFill>
                  <a:srgbClr val="FDB714"/>
                </a:solidFill>
                <a:latin typeface="Consolas"/>
                <a:ea typeface="Consolas"/>
                <a:cs typeface="Consolas"/>
                <a:sym typeface="Consolas"/>
              </a:rPr>
              <a:t>do</a:t>
            </a:r>
          </a:p>
          <a:p>
            <a:pPr defTabSz="1462523"/>
            <a:r>
              <a:rPr lang="en-US" sz="1800" b="1" kern="0">
                <a:solidFill>
                  <a:srgbClr val="FFFFFF"/>
                </a:solidFill>
                <a:latin typeface="Consolas"/>
                <a:ea typeface="Consolas"/>
                <a:cs typeface="Consolas"/>
                <a:sym typeface="Consolas"/>
              </a:rPr>
              <a:t>    it { should_not have_inbound_rule().with_source(</a:t>
            </a:r>
            <a:r>
              <a:rPr lang="en-US" sz="1800" b="1" kern="0">
                <a:solidFill>
                  <a:srgbClr val="5AB7B2"/>
                </a:solidFill>
                <a:latin typeface="Consolas"/>
                <a:ea typeface="Consolas"/>
                <a:cs typeface="Consolas"/>
                <a:sym typeface="Consolas"/>
              </a:rPr>
              <a:t>'0.0.0.0/0'</a:t>
            </a:r>
            <a:r>
              <a:rPr lang="en-US" sz="1800" b="1" kern="0">
                <a:solidFill>
                  <a:srgbClr val="FFFFFF"/>
                </a:solidFill>
                <a:latin typeface="Consolas"/>
                <a:ea typeface="Consolas"/>
                <a:cs typeface="Consolas"/>
                <a:sym typeface="Consolas"/>
              </a:rPr>
              <a:t>) }</a:t>
            </a:r>
          </a:p>
          <a:p>
            <a:pPr defTabSz="1462523"/>
            <a:r>
              <a:rPr lang="en-US" sz="1800" b="1" kern="0">
                <a:solidFill>
                  <a:srgbClr val="FFFFFF"/>
                </a:solidFill>
                <a:latin typeface="Consolas"/>
                <a:ea typeface="Consolas"/>
                <a:cs typeface="Consolas"/>
                <a:sym typeface="Consolas"/>
              </a:rPr>
              <a:t> </a:t>
            </a:r>
            <a:r>
              <a:rPr lang="en-US" sz="1800" b="1" kern="0">
                <a:solidFill>
                  <a:srgbClr val="FDB714"/>
                </a:solidFill>
                <a:latin typeface="Consolas"/>
                <a:ea typeface="Consolas"/>
                <a:cs typeface="Consolas"/>
                <a:sym typeface="Consolas"/>
              </a:rPr>
              <a:t> end</a:t>
            </a:r>
          </a:p>
          <a:p>
            <a:pPr defTabSz="1462523"/>
            <a:r>
              <a:rPr lang="en-US" sz="1800" b="1" kern="0">
                <a:solidFill>
                  <a:srgbClr val="FDB714"/>
                </a:solidFill>
                <a:latin typeface="Consolas"/>
                <a:ea typeface="Consolas"/>
                <a:cs typeface="Consolas"/>
                <a:sym typeface="Consolas"/>
              </a:rPr>
              <a:t>end</a:t>
            </a:r>
          </a:p>
          <a:p>
            <a:pPr defTabSz="1462523"/>
            <a:endParaRPr sz="1800" b="1" kern="0">
              <a:solidFill>
                <a:srgbClr val="FFFFFF"/>
              </a:solidFill>
              <a:latin typeface="Consolas"/>
              <a:ea typeface="Consolas"/>
              <a:cs typeface="Consolas"/>
              <a:sym typeface="Consolas"/>
            </a:endParaRPr>
          </a:p>
          <a:p>
            <a:pPr defTabSz="1462523"/>
            <a:endParaRPr sz="1800" b="1" kern="0">
              <a:solidFill>
                <a:srgbClr val="FFFFFF"/>
              </a:solidFill>
              <a:latin typeface="Consolas"/>
              <a:ea typeface="Consolas"/>
              <a:cs typeface="Consolas"/>
              <a:sym typeface="Consolas"/>
            </a:endParaRPr>
          </a:p>
        </p:txBody>
      </p:sp>
      <p:sp>
        <p:nvSpPr>
          <p:cNvPr id="1446" name="Shape 1446"/>
          <p:cNvSpPr/>
          <p:nvPr/>
        </p:nvSpPr>
        <p:spPr>
          <a:xfrm>
            <a:off x="7936120" y="5194880"/>
            <a:ext cx="6027840" cy="360480"/>
          </a:xfrm>
          <a:prstGeom prst="round2SameRect">
            <a:avLst>
              <a:gd name="adj1" fmla="val 16667"/>
              <a:gd name="adj2" fmla="val 0"/>
            </a:avLst>
          </a:prstGeom>
          <a:solidFill>
            <a:srgbClr val="E4E6E7"/>
          </a:solidFill>
          <a:ln>
            <a:noFill/>
          </a:ln>
        </p:spPr>
        <p:txBody>
          <a:bodyPr lIns="146227" tIns="146227" rIns="146227" bIns="146227" anchor="ctr"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47" name="Shape 1447"/>
          <p:cNvSpPr/>
          <p:nvPr/>
        </p:nvSpPr>
        <p:spPr>
          <a:xfrm>
            <a:off x="8060822" y="528653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48" name="Shape 1448"/>
          <p:cNvSpPr/>
          <p:nvPr/>
        </p:nvSpPr>
        <p:spPr>
          <a:xfrm>
            <a:off x="8336183" y="528653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49" name="Shape 1449"/>
          <p:cNvSpPr/>
          <p:nvPr/>
        </p:nvSpPr>
        <p:spPr>
          <a:xfrm>
            <a:off x="8611542" y="5286534"/>
            <a:ext cx="177120" cy="177120"/>
          </a:xfrm>
          <a:prstGeom prst="ellipse">
            <a:avLst/>
          </a:prstGeom>
          <a:solidFill>
            <a:srgbClr val="CCCCCC"/>
          </a:solidFill>
          <a:ln>
            <a:noFill/>
          </a:ln>
        </p:spPr>
        <p:txBody>
          <a:bodyPr lIns="146227" tIns="146227" rIns="146227" bIns="146227" anchor="t" anchorCtr="0">
            <a:noAutofit/>
          </a:bodyPr>
          <a:lstStyle/>
          <a:p>
            <a:pPr defTabSz="1462523">
              <a:lnSpc>
                <a:spcPct val="150000"/>
              </a:lnSpc>
            </a:pPr>
            <a:endParaRPr sz="3300" kern="0">
              <a:solidFill>
                <a:srgbClr val="000000"/>
              </a:solidFill>
              <a:latin typeface="Arial"/>
              <a:ea typeface="Arial"/>
              <a:cs typeface="Arial"/>
              <a:sym typeface="Arial"/>
            </a:endParaRPr>
          </a:p>
        </p:txBody>
      </p:sp>
      <p:sp>
        <p:nvSpPr>
          <p:cNvPr id="1450" name="Shape 1450"/>
          <p:cNvSpPr txBox="1">
            <a:spLocks noGrp="1"/>
          </p:cNvSpPr>
          <p:nvPr>
            <p:ph type="body" idx="4294967295"/>
          </p:nvPr>
        </p:nvSpPr>
        <p:spPr>
          <a:xfrm>
            <a:off x="609600" y="1950725"/>
            <a:ext cx="4599360" cy="664800"/>
          </a:xfrm>
          <a:prstGeom prst="rect">
            <a:avLst/>
          </a:prstGeom>
          <a:noFill/>
          <a:ln>
            <a:noFill/>
          </a:ln>
        </p:spPr>
        <p:txBody>
          <a:bodyPr lIns="0" tIns="0" rIns="0" bIns="0" anchor="t" anchorCtr="0">
            <a:noAutofit/>
          </a:bodyPr>
          <a:lstStyle/>
          <a:p>
            <a:pPr>
              <a:spcBef>
                <a:spcPts val="0"/>
              </a:spcBef>
            </a:pPr>
            <a:r>
              <a:rPr lang="en-US" b="1"/>
              <a:t>ONE LANGUAGE</a:t>
            </a:r>
          </a:p>
        </p:txBody>
      </p:sp>
    </p:spTree>
    <p:extLst>
      <p:ext uri="{BB962C8B-B14F-4D97-AF65-F5344CB8AC3E}">
        <p14:creationId xmlns:p14="http://schemas.microsoft.com/office/powerpoint/2010/main" val="22703290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Shape 1456"/>
          <p:cNvSpPr txBox="1">
            <a:spLocks noGrp="1"/>
          </p:cNvSpPr>
          <p:nvPr>
            <p:ph type="title"/>
          </p:nvPr>
        </p:nvSpPr>
        <p:spPr>
          <a:prstGeom prst="rect">
            <a:avLst/>
          </a:prstGeom>
          <a:noFill/>
          <a:ln>
            <a:noFill/>
          </a:ln>
        </p:spPr>
        <p:txBody>
          <a:bodyPr lIns="109600" tIns="109600" rIns="109600" bIns="109600" anchor="t" anchorCtr="0">
            <a:noAutofit/>
          </a:bodyPr>
          <a:lstStyle/>
          <a:p>
            <a:pPr>
              <a:buClr>
                <a:schemeClr val="accent1"/>
              </a:buClr>
              <a:buSzPct val="25000"/>
            </a:pPr>
            <a:r>
              <a:rPr lang="en-US" sz="4800" dirty="0" err="1"/>
              <a:t>InSpec</a:t>
            </a:r>
            <a:endParaRPr lang="en-US" sz="4800" dirty="0"/>
          </a:p>
        </p:txBody>
      </p:sp>
      <p:sp>
        <p:nvSpPr>
          <p:cNvPr id="1457" name="Shape 1457"/>
          <p:cNvSpPr txBox="1">
            <a:spLocks noGrp="1"/>
          </p:cNvSpPr>
          <p:nvPr>
            <p:ph type="body" sz="quarter" idx="10"/>
          </p:nvPr>
        </p:nvSpPr>
        <p:spPr>
          <a:prstGeom prst="rect">
            <a:avLst/>
          </a:prstGeom>
          <a:noFill/>
          <a:ln>
            <a:noFill/>
          </a:ln>
        </p:spPr>
        <p:txBody>
          <a:bodyPr lIns="0" tIns="0" rIns="0" bIns="0" anchor="t" anchorCtr="0">
            <a:noAutofit/>
          </a:bodyPr>
          <a:lstStyle/>
          <a:p>
            <a:pPr>
              <a:spcBef>
                <a:spcPts val="0"/>
              </a:spcBef>
            </a:pPr>
            <a:r>
              <a:rPr lang="en-US" b="1" dirty="0">
                <a:solidFill>
                  <a:schemeClr val="tx1"/>
                </a:solidFill>
              </a:rPr>
              <a:t>ONE WORKFLOW</a:t>
            </a:r>
          </a:p>
          <a:p>
            <a:pPr>
              <a:spcBef>
                <a:spcPts val="0"/>
              </a:spcBef>
            </a:pPr>
            <a:endParaRPr b="1" dirty="0">
              <a:solidFill>
                <a:schemeClr val="tx1"/>
              </a:solidFill>
            </a:endParaRPr>
          </a:p>
          <a:p>
            <a:pPr>
              <a:spcBef>
                <a:spcPts val="0"/>
              </a:spcBef>
            </a:pPr>
            <a:r>
              <a:rPr lang="en-US" dirty="0">
                <a:solidFill>
                  <a:schemeClr val="tx1"/>
                </a:solidFill>
              </a:rPr>
              <a:t>Security meets operations</a:t>
            </a:r>
          </a:p>
        </p:txBody>
      </p:sp>
      <p:sp>
        <p:nvSpPr>
          <p:cNvPr id="1458" name="Shape 1458"/>
          <p:cNvSpPr/>
          <p:nvPr/>
        </p:nvSpPr>
        <p:spPr>
          <a:xfrm>
            <a:off x="609600" y="3802484"/>
            <a:ext cx="2009760" cy="2009760"/>
          </a:xfrm>
          <a:prstGeom prst="ellipse">
            <a:avLst/>
          </a:prstGeom>
          <a:noFill/>
          <a:ln w="38100" cap="flat" cmpd="sng">
            <a:solidFill>
              <a:schemeClr val="accent1"/>
            </a:solidFill>
            <a:prstDash val="solid"/>
            <a:round/>
            <a:headEnd type="none" w="med" len="med"/>
            <a:tailEnd type="none" w="med" len="med"/>
          </a:ln>
        </p:spPr>
        <p:txBody>
          <a:bodyPr lIns="146227" tIns="146227" rIns="146227" bIns="146227"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459" name="Shape 1459"/>
          <p:cNvSpPr txBox="1"/>
          <p:nvPr/>
        </p:nvSpPr>
        <p:spPr>
          <a:xfrm>
            <a:off x="708240" y="4191840"/>
            <a:ext cx="1812480" cy="499680"/>
          </a:xfrm>
          <a:prstGeom prst="rect">
            <a:avLst/>
          </a:prstGeom>
          <a:noFill/>
          <a:ln>
            <a:noFill/>
          </a:ln>
        </p:spPr>
        <p:txBody>
          <a:bodyPr lIns="146227" tIns="146227" rIns="146227" bIns="146227" anchor="ctr" anchorCtr="0">
            <a:noAutofit/>
          </a:bodyPr>
          <a:lstStyle/>
          <a:p>
            <a:pPr algn="ctr" defTabSz="1462523"/>
            <a:r>
              <a:rPr lang="en-US" sz="1600" kern="0">
                <a:solidFill>
                  <a:srgbClr val="000000"/>
                </a:solidFill>
                <a:latin typeface="Raleway"/>
                <a:ea typeface="Raleway"/>
                <a:cs typeface="Raleway"/>
                <a:sym typeface="Raleway"/>
              </a:rPr>
              <a:t>COMPLIANCE</a:t>
            </a:r>
          </a:p>
        </p:txBody>
      </p:sp>
      <p:sp>
        <p:nvSpPr>
          <p:cNvPr id="1460" name="Shape 1460"/>
          <p:cNvSpPr/>
          <p:nvPr/>
        </p:nvSpPr>
        <p:spPr>
          <a:xfrm>
            <a:off x="4392560" y="3802484"/>
            <a:ext cx="2009760" cy="2009760"/>
          </a:xfrm>
          <a:prstGeom prst="ellipse">
            <a:avLst/>
          </a:prstGeom>
          <a:noFill/>
          <a:ln w="38100" cap="flat" cmpd="sng">
            <a:solidFill>
              <a:schemeClr val="accent4"/>
            </a:solidFill>
            <a:prstDash val="solid"/>
            <a:round/>
            <a:headEnd type="none" w="med" len="med"/>
            <a:tailEnd type="none" w="med" len="med"/>
          </a:ln>
        </p:spPr>
        <p:txBody>
          <a:bodyPr lIns="146227" tIns="146227" rIns="146227" bIns="146227"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461" name="Shape 1461"/>
          <p:cNvSpPr txBox="1"/>
          <p:nvPr/>
        </p:nvSpPr>
        <p:spPr>
          <a:xfrm>
            <a:off x="4491200" y="4191840"/>
            <a:ext cx="1812480" cy="499680"/>
          </a:xfrm>
          <a:prstGeom prst="rect">
            <a:avLst/>
          </a:prstGeom>
          <a:noFill/>
          <a:ln>
            <a:noFill/>
          </a:ln>
        </p:spPr>
        <p:txBody>
          <a:bodyPr lIns="146227" tIns="146227" rIns="146227" bIns="146227" anchor="ctr" anchorCtr="0">
            <a:noAutofit/>
          </a:bodyPr>
          <a:lstStyle/>
          <a:p>
            <a:pPr algn="ctr" defTabSz="1462523"/>
            <a:r>
              <a:rPr lang="en-US" sz="1600" kern="0">
                <a:solidFill>
                  <a:srgbClr val="000000"/>
                </a:solidFill>
                <a:latin typeface="Raleway"/>
                <a:ea typeface="Raleway"/>
                <a:cs typeface="Raleway"/>
                <a:sym typeface="Raleway"/>
              </a:rPr>
              <a:t>SECURITY</a:t>
            </a:r>
          </a:p>
        </p:txBody>
      </p:sp>
      <p:sp>
        <p:nvSpPr>
          <p:cNvPr id="1462" name="Shape 1462"/>
          <p:cNvSpPr/>
          <p:nvPr/>
        </p:nvSpPr>
        <p:spPr>
          <a:xfrm>
            <a:off x="8175521" y="3802484"/>
            <a:ext cx="2009760" cy="2009760"/>
          </a:xfrm>
          <a:prstGeom prst="ellipse">
            <a:avLst/>
          </a:prstGeom>
          <a:noFill/>
          <a:ln w="38100" cap="flat" cmpd="sng">
            <a:solidFill>
              <a:schemeClr val="accent5"/>
            </a:solidFill>
            <a:prstDash val="solid"/>
            <a:round/>
            <a:headEnd type="none" w="med" len="med"/>
            <a:tailEnd type="none" w="med" len="med"/>
          </a:ln>
        </p:spPr>
        <p:txBody>
          <a:bodyPr lIns="146227" tIns="146227" rIns="146227" bIns="146227"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463" name="Shape 1463"/>
          <p:cNvSpPr txBox="1"/>
          <p:nvPr/>
        </p:nvSpPr>
        <p:spPr>
          <a:xfrm>
            <a:off x="8274161" y="4191840"/>
            <a:ext cx="1812480" cy="499680"/>
          </a:xfrm>
          <a:prstGeom prst="rect">
            <a:avLst/>
          </a:prstGeom>
          <a:noFill/>
          <a:ln>
            <a:noFill/>
          </a:ln>
        </p:spPr>
        <p:txBody>
          <a:bodyPr lIns="146227" tIns="146227" rIns="146227" bIns="146227" anchor="ctr" anchorCtr="0">
            <a:noAutofit/>
          </a:bodyPr>
          <a:lstStyle/>
          <a:p>
            <a:pPr algn="ctr" defTabSz="1462523"/>
            <a:r>
              <a:rPr lang="en-US" sz="1600" kern="0">
                <a:solidFill>
                  <a:srgbClr val="000000"/>
                </a:solidFill>
                <a:latin typeface="Raleway"/>
                <a:ea typeface="Raleway"/>
                <a:cs typeface="Raleway"/>
                <a:sym typeface="Raleway"/>
              </a:rPr>
              <a:t>DEVOPS</a:t>
            </a:r>
          </a:p>
        </p:txBody>
      </p:sp>
      <p:pic>
        <p:nvPicPr>
          <p:cNvPr id="1464" name="Shape 1464" descr="Image result for team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858215" y="4590852"/>
            <a:ext cx="1078459" cy="1078459"/>
          </a:xfrm>
          <a:prstGeom prst="rect">
            <a:avLst/>
          </a:prstGeom>
          <a:noFill/>
          <a:ln>
            <a:noFill/>
          </a:ln>
        </p:spPr>
      </p:pic>
      <p:pic>
        <p:nvPicPr>
          <p:cNvPr id="1465" name="Shape 1465" descr="Image result for team icon"/>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8641170" y="4590852"/>
            <a:ext cx="1078459" cy="1078459"/>
          </a:xfrm>
          <a:prstGeom prst="rect">
            <a:avLst/>
          </a:prstGeom>
          <a:noFill/>
          <a:ln>
            <a:noFill/>
          </a:ln>
        </p:spPr>
      </p:pic>
      <p:pic>
        <p:nvPicPr>
          <p:cNvPr id="1466" name="Shape 1466" descr="Image result for team icon"/>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075254" y="4590852"/>
            <a:ext cx="1078459" cy="1078459"/>
          </a:xfrm>
          <a:prstGeom prst="rect">
            <a:avLst/>
          </a:prstGeom>
          <a:noFill/>
          <a:ln>
            <a:noFill/>
          </a:ln>
        </p:spPr>
      </p:pic>
    </p:spTree>
    <p:extLst>
      <p:ext uri="{BB962C8B-B14F-4D97-AF65-F5344CB8AC3E}">
        <p14:creationId xmlns:p14="http://schemas.microsoft.com/office/powerpoint/2010/main" val="37688342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pic>
        <p:nvPicPr>
          <p:cNvPr id="1472" name="Shape 147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0652971" y="4971783"/>
            <a:ext cx="1434199" cy="1434199"/>
          </a:xfrm>
          <a:prstGeom prst="rect">
            <a:avLst/>
          </a:prstGeom>
          <a:noFill/>
          <a:ln>
            <a:noFill/>
          </a:ln>
        </p:spPr>
      </p:pic>
      <p:sp>
        <p:nvSpPr>
          <p:cNvPr id="1473" name="Shape 1473"/>
          <p:cNvSpPr/>
          <p:nvPr/>
        </p:nvSpPr>
        <p:spPr>
          <a:xfrm>
            <a:off x="3774119" y="4453210"/>
            <a:ext cx="1434240" cy="1434240"/>
          </a:xfrm>
          <a:prstGeom prst="ellipse">
            <a:avLst/>
          </a:prstGeom>
          <a:noFill/>
          <a:ln w="38100" cap="flat" cmpd="sng">
            <a:solidFill>
              <a:schemeClr val="accent4"/>
            </a:solidFill>
            <a:prstDash val="solid"/>
            <a:round/>
            <a:headEnd type="none" w="med" len="med"/>
            <a:tailEnd type="none" w="med" len="med"/>
          </a:ln>
        </p:spPr>
        <p:txBody>
          <a:bodyPr lIns="146227" tIns="146227" rIns="146227" bIns="146227"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474" name="Shape 1474"/>
          <p:cNvSpPr/>
          <p:nvPr/>
        </p:nvSpPr>
        <p:spPr>
          <a:xfrm>
            <a:off x="3774005" y="6205289"/>
            <a:ext cx="1434240" cy="1434240"/>
          </a:xfrm>
          <a:prstGeom prst="ellipse">
            <a:avLst/>
          </a:prstGeom>
          <a:noFill/>
          <a:ln w="38100" cap="flat" cmpd="sng">
            <a:solidFill>
              <a:schemeClr val="accent5"/>
            </a:solidFill>
            <a:prstDash val="solid"/>
            <a:round/>
            <a:headEnd type="none" w="med" len="med"/>
            <a:tailEnd type="none" w="med" len="med"/>
          </a:ln>
        </p:spPr>
        <p:txBody>
          <a:bodyPr lIns="146227" tIns="146227" rIns="146227" bIns="146227"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475" name="Shape 1475"/>
          <p:cNvSpPr/>
          <p:nvPr/>
        </p:nvSpPr>
        <p:spPr>
          <a:xfrm>
            <a:off x="3774034" y="2701168"/>
            <a:ext cx="1434240" cy="1434240"/>
          </a:xfrm>
          <a:prstGeom prst="ellipse">
            <a:avLst/>
          </a:prstGeom>
          <a:noFill/>
          <a:ln w="38100" cap="flat" cmpd="sng">
            <a:solidFill>
              <a:schemeClr val="accent1"/>
            </a:solidFill>
            <a:prstDash val="solid"/>
            <a:round/>
            <a:headEnd type="none" w="med" len="med"/>
            <a:tailEnd type="none" w="med" len="med"/>
          </a:ln>
        </p:spPr>
        <p:txBody>
          <a:bodyPr lIns="146227" tIns="146227" rIns="146227" bIns="146227" anchor="ctr" anchorCtr="0">
            <a:noAutofit/>
          </a:bodyPr>
          <a:lstStyle/>
          <a:p>
            <a:pPr algn="ctr" defTabSz="1462523"/>
            <a:endParaRPr sz="1600" kern="0">
              <a:solidFill>
                <a:srgbClr val="000000"/>
              </a:solidFill>
              <a:latin typeface="Raleway"/>
              <a:ea typeface="Raleway"/>
              <a:cs typeface="Raleway"/>
              <a:sym typeface="Raleway"/>
            </a:endParaRPr>
          </a:p>
        </p:txBody>
      </p:sp>
      <p:pic>
        <p:nvPicPr>
          <p:cNvPr id="1476" name="Shape 1476" descr="Image result for tools icon"/>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026240" y="4705372"/>
            <a:ext cx="930038" cy="930034"/>
          </a:xfrm>
          <a:prstGeom prst="rect">
            <a:avLst/>
          </a:prstGeom>
          <a:noFill/>
          <a:ln>
            <a:noFill/>
          </a:ln>
        </p:spPr>
      </p:pic>
      <p:pic>
        <p:nvPicPr>
          <p:cNvPr id="1477" name="Shape 1477" descr="Image result for tools icon"/>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026240" y="2953323"/>
            <a:ext cx="930038" cy="930034"/>
          </a:xfrm>
          <a:prstGeom prst="rect">
            <a:avLst/>
          </a:prstGeom>
          <a:noFill/>
          <a:ln>
            <a:noFill/>
          </a:ln>
        </p:spPr>
      </p:pic>
      <p:pic>
        <p:nvPicPr>
          <p:cNvPr id="1478" name="Shape 1478" descr="Image result for tools icon"/>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026240" y="6457457"/>
            <a:ext cx="930038" cy="930034"/>
          </a:xfrm>
          <a:prstGeom prst="rect">
            <a:avLst/>
          </a:prstGeom>
          <a:noFill/>
          <a:ln>
            <a:noFill/>
          </a:ln>
        </p:spPr>
      </p:pic>
      <p:sp>
        <p:nvSpPr>
          <p:cNvPr id="1479" name="Shape 1479"/>
          <p:cNvSpPr txBox="1">
            <a:spLocks noGrp="1"/>
          </p:cNvSpPr>
          <p:nvPr>
            <p:ph type="title"/>
          </p:nvPr>
        </p:nvSpPr>
        <p:spPr>
          <a:prstGeom prst="rect">
            <a:avLst/>
          </a:prstGeom>
          <a:noFill/>
          <a:ln>
            <a:noFill/>
          </a:ln>
        </p:spPr>
        <p:txBody>
          <a:bodyPr lIns="109600" tIns="109600" rIns="109600" bIns="109600" anchor="t" anchorCtr="0">
            <a:noAutofit/>
          </a:bodyPr>
          <a:lstStyle/>
          <a:p>
            <a:pPr>
              <a:buClr>
                <a:schemeClr val="accent1"/>
              </a:buClr>
              <a:buSzPct val="25000"/>
            </a:pPr>
            <a:r>
              <a:rPr lang="en-US" sz="4800" dirty="0" err="1"/>
              <a:t>InSpec</a:t>
            </a:r>
            <a:endParaRPr lang="en-US" sz="4800" dirty="0"/>
          </a:p>
        </p:txBody>
      </p:sp>
      <p:sp>
        <p:nvSpPr>
          <p:cNvPr id="1480" name="Shape 1480"/>
          <p:cNvSpPr txBox="1">
            <a:spLocks noGrp="1"/>
          </p:cNvSpPr>
          <p:nvPr>
            <p:ph type="body" sz="quarter" idx="10"/>
          </p:nvPr>
        </p:nvSpPr>
        <p:spPr>
          <a:prstGeom prst="rect">
            <a:avLst/>
          </a:prstGeom>
          <a:noFill/>
          <a:ln>
            <a:noFill/>
          </a:ln>
        </p:spPr>
        <p:txBody>
          <a:bodyPr lIns="0" tIns="0" rIns="0" bIns="0" anchor="t" anchorCtr="0">
            <a:noAutofit/>
          </a:bodyPr>
          <a:lstStyle/>
          <a:p>
            <a:pPr>
              <a:spcBef>
                <a:spcPts val="0"/>
              </a:spcBef>
            </a:pPr>
            <a:r>
              <a:rPr lang="en-US" dirty="0">
                <a:solidFill>
                  <a:srgbClr val="000000"/>
                </a:solidFill>
              </a:rPr>
              <a:t>Each team uses separate tools</a:t>
            </a:r>
          </a:p>
        </p:txBody>
      </p:sp>
      <p:sp>
        <p:nvSpPr>
          <p:cNvPr id="1494" name="Shape 1494"/>
          <p:cNvSpPr txBox="1">
            <a:spLocks noGrp="1"/>
          </p:cNvSpPr>
          <p:nvPr>
            <p:ph type="body" idx="4294967295"/>
          </p:nvPr>
        </p:nvSpPr>
        <p:spPr>
          <a:xfrm>
            <a:off x="9167842" y="1951039"/>
            <a:ext cx="5462587" cy="665162"/>
          </a:xfrm>
          <a:prstGeom prst="rect">
            <a:avLst/>
          </a:prstGeom>
          <a:noFill/>
          <a:ln>
            <a:noFill/>
          </a:ln>
        </p:spPr>
        <p:txBody>
          <a:bodyPr lIns="0" tIns="0" rIns="0" bIns="0" anchor="t" anchorCtr="0">
            <a:noAutofit/>
          </a:bodyPr>
          <a:lstStyle/>
          <a:p>
            <a:pPr>
              <a:spcBef>
                <a:spcPts val="0"/>
              </a:spcBef>
            </a:pPr>
            <a:r>
              <a:rPr lang="en-US" dirty="0">
                <a:solidFill>
                  <a:srgbClr val="000000"/>
                </a:solidFill>
              </a:rPr>
              <a:t>Unified language</a:t>
            </a:r>
          </a:p>
        </p:txBody>
      </p:sp>
      <p:sp>
        <p:nvSpPr>
          <p:cNvPr id="1481" name="Shape 1481"/>
          <p:cNvSpPr/>
          <p:nvPr/>
        </p:nvSpPr>
        <p:spPr>
          <a:xfrm>
            <a:off x="1473340" y="4453210"/>
            <a:ext cx="1434240" cy="1434240"/>
          </a:xfrm>
          <a:prstGeom prst="ellipse">
            <a:avLst/>
          </a:prstGeom>
          <a:noFill/>
          <a:ln w="38100" cap="flat" cmpd="sng">
            <a:solidFill>
              <a:schemeClr val="accent4"/>
            </a:solidFill>
            <a:prstDash val="solid"/>
            <a:round/>
            <a:headEnd type="none" w="med" len="med"/>
            <a:tailEnd type="none" w="med" len="med"/>
          </a:ln>
        </p:spPr>
        <p:txBody>
          <a:bodyPr lIns="146227" tIns="146227" rIns="146227" bIns="146227"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482" name="Shape 1482"/>
          <p:cNvSpPr txBox="1"/>
          <p:nvPr/>
        </p:nvSpPr>
        <p:spPr>
          <a:xfrm>
            <a:off x="1543742" y="4731096"/>
            <a:ext cx="1293600" cy="356640"/>
          </a:xfrm>
          <a:prstGeom prst="rect">
            <a:avLst/>
          </a:prstGeom>
          <a:noFill/>
          <a:ln>
            <a:noFill/>
          </a:ln>
        </p:spPr>
        <p:txBody>
          <a:bodyPr lIns="146227" tIns="146227" rIns="146227" bIns="146227" anchor="ctr" anchorCtr="0">
            <a:noAutofit/>
          </a:bodyPr>
          <a:lstStyle/>
          <a:p>
            <a:pPr algn="ctr" defTabSz="1462523"/>
            <a:r>
              <a:rPr lang="en-US" sz="1100" kern="0">
                <a:solidFill>
                  <a:srgbClr val="000000"/>
                </a:solidFill>
                <a:latin typeface="Raleway"/>
                <a:ea typeface="Raleway"/>
                <a:cs typeface="Raleway"/>
                <a:sym typeface="Raleway"/>
              </a:rPr>
              <a:t>SECURITY</a:t>
            </a:r>
          </a:p>
        </p:txBody>
      </p:sp>
      <p:pic>
        <p:nvPicPr>
          <p:cNvPr id="1483" name="Shape 1483" descr="Image result for team icon"/>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805674" y="5015868"/>
            <a:ext cx="769696" cy="769696"/>
          </a:xfrm>
          <a:prstGeom prst="rect">
            <a:avLst/>
          </a:prstGeom>
          <a:noFill/>
          <a:ln>
            <a:noFill/>
          </a:ln>
        </p:spPr>
      </p:pic>
      <p:sp>
        <p:nvSpPr>
          <p:cNvPr id="1484" name="Shape 1484"/>
          <p:cNvSpPr/>
          <p:nvPr/>
        </p:nvSpPr>
        <p:spPr>
          <a:xfrm>
            <a:off x="1473226" y="6205289"/>
            <a:ext cx="1434238" cy="1434240"/>
          </a:xfrm>
          <a:prstGeom prst="ellipse">
            <a:avLst/>
          </a:prstGeom>
          <a:noFill/>
          <a:ln w="38100" cap="flat" cmpd="sng">
            <a:solidFill>
              <a:schemeClr val="accent5"/>
            </a:solidFill>
            <a:prstDash val="solid"/>
            <a:round/>
            <a:headEnd type="none" w="med" len="med"/>
            <a:tailEnd type="none" w="med" len="med"/>
          </a:ln>
        </p:spPr>
        <p:txBody>
          <a:bodyPr lIns="146227" tIns="146227" rIns="146227" bIns="146227"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485" name="Shape 1485"/>
          <p:cNvSpPr txBox="1"/>
          <p:nvPr/>
        </p:nvSpPr>
        <p:spPr>
          <a:xfrm>
            <a:off x="1543625" y="6483179"/>
            <a:ext cx="1293600" cy="356640"/>
          </a:xfrm>
          <a:prstGeom prst="rect">
            <a:avLst/>
          </a:prstGeom>
          <a:noFill/>
          <a:ln>
            <a:noFill/>
          </a:ln>
        </p:spPr>
        <p:txBody>
          <a:bodyPr lIns="146227" tIns="146227" rIns="146227" bIns="146227" anchor="ctr" anchorCtr="0">
            <a:noAutofit/>
          </a:bodyPr>
          <a:lstStyle/>
          <a:p>
            <a:pPr algn="ctr" defTabSz="1462523"/>
            <a:r>
              <a:rPr lang="en-US" sz="1100" kern="0">
                <a:solidFill>
                  <a:srgbClr val="000000"/>
                </a:solidFill>
                <a:latin typeface="Raleway"/>
                <a:ea typeface="Raleway"/>
                <a:cs typeface="Raleway"/>
                <a:sym typeface="Raleway"/>
              </a:rPr>
              <a:t>DEVOPS</a:t>
            </a:r>
          </a:p>
        </p:txBody>
      </p:sp>
      <p:pic>
        <p:nvPicPr>
          <p:cNvPr id="1486" name="Shape 1486" descr="Image result for team icon"/>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1805559" y="6767947"/>
            <a:ext cx="769696" cy="769696"/>
          </a:xfrm>
          <a:prstGeom prst="rect">
            <a:avLst/>
          </a:prstGeom>
          <a:noFill/>
          <a:ln>
            <a:noFill/>
          </a:ln>
        </p:spPr>
      </p:pic>
      <p:sp>
        <p:nvSpPr>
          <p:cNvPr id="1487" name="Shape 1487"/>
          <p:cNvSpPr/>
          <p:nvPr/>
        </p:nvSpPr>
        <p:spPr>
          <a:xfrm>
            <a:off x="1473253" y="2701168"/>
            <a:ext cx="1434240" cy="1434240"/>
          </a:xfrm>
          <a:prstGeom prst="ellipse">
            <a:avLst/>
          </a:prstGeom>
          <a:noFill/>
          <a:ln w="38100" cap="flat" cmpd="sng">
            <a:solidFill>
              <a:schemeClr val="accent1"/>
            </a:solidFill>
            <a:prstDash val="solid"/>
            <a:round/>
            <a:headEnd type="none" w="med" len="med"/>
            <a:tailEnd type="none" w="med" len="med"/>
          </a:ln>
        </p:spPr>
        <p:txBody>
          <a:bodyPr lIns="146227" tIns="146227" rIns="146227" bIns="146227"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488" name="Shape 1488"/>
          <p:cNvSpPr txBox="1"/>
          <p:nvPr/>
        </p:nvSpPr>
        <p:spPr>
          <a:xfrm>
            <a:off x="1543653" y="2979056"/>
            <a:ext cx="1293600" cy="356640"/>
          </a:xfrm>
          <a:prstGeom prst="rect">
            <a:avLst/>
          </a:prstGeom>
          <a:noFill/>
          <a:ln>
            <a:noFill/>
          </a:ln>
        </p:spPr>
        <p:txBody>
          <a:bodyPr lIns="146227" tIns="146227" rIns="146227" bIns="146227" anchor="ctr" anchorCtr="0">
            <a:noAutofit/>
          </a:bodyPr>
          <a:lstStyle/>
          <a:p>
            <a:pPr algn="ctr" defTabSz="1462523"/>
            <a:r>
              <a:rPr lang="en-US" sz="1100" kern="0">
                <a:solidFill>
                  <a:srgbClr val="000000"/>
                </a:solidFill>
                <a:latin typeface="Raleway"/>
                <a:ea typeface="Raleway"/>
                <a:cs typeface="Raleway"/>
                <a:sym typeface="Raleway"/>
              </a:rPr>
              <a:t>COMPLIANCE</a:t>
            </a:r>
          </a:p>
        </p:txBody>
      </p:sp>
      <p:pic>
        <p:nvPicPr>
          <p:cNvPr id="1489" name="Shape 1489" descr="Image result for team icon"/>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1805587" y="3263828"/>
            <a:ext cx="769696" cy="769696"/>
          </a:xfrm>
          <a:prstGeom prst="rect">
            <a:avLst/>
          </a:prstGeom>
          <a:noFill/>
          <a:ln>
            <a:noFill/>
          </a:ln>
        </p:spPr>
      </p:pic>
      <p:cxnSp>
        <p:nvCxnSpPr>
          <p:cNvPr id="1490" name="Shape 1490"/>
          <p:cNvCxnSpPr/>
          <p:nvPr/>
        </p:nvCxnSpPr>
        <p:spPr>
          <a:xfrm>
            <a:off x="2907620" y="3418311"/>
            <a:ext cx="347520" cy="0"/>
          </a:xfrm>
          <a:prstGeom prst="straightConnector1">
            <a:avLst/>
          </a:prstGeom>
          <a:noFill/>
          <a:ln w="38100" cap="flat" cmpd="sng">
            <a:solidFill>
              <a:schemeClr val="accent1"/>
            </a:solidFill>
            <a:prstDash val="solid"/>
            <a:round/>
            <a:headEnd type="none" w="lg" len="lg"/>
            <a:tailEnd type="triangle" w="lg" len="lg"/>
          </a:ln>
        </p:spPr>
      </p:cxnSp>
      <p:cxnSp>
        <p:nvCxnSpPr>
          <p:cNvPr id="1491" name="Shape 1491"/>
          <p:cNvCxnSpPr/>
          <p:nvPr/>
        </p:nvCxnSpPr>
        <p:spPr>
          <a:xfrm>
            <a:off x="2907620" y="5170371"/>
            <a:ext cx="347520" cy="0"/>
          </a:xfrm>
          <a:prstGeom prst="straightConnector1">
            <a:avLst/>
          </a:prstGeom>
          <a:noFill/>
          <a:ln w="38100" cap="flat" cmpd="sng">
            <a:solidFill>
              <a:schemeClr val="accent4"/>
            </a:solidFill>
            <a:prstDash val="solid"/>
            <a:round/>
            <a:headEnd type="none" w="lg" len="lg"/>
            <a:tailEnd type="triangle" w="lg" len="lg"/>
          </a:ln>
        </p:spPr>
      </p:cxnSp>
      <p:cxnSp>
        <p:nvCxnSpPr>
          <p:cNvPr id="1492" name="Shape 1492"/>
          <p:cNvCxnSpPr/>
          <p:nvPr/>
        </p:nvCxnSpPr>
        <p:spPr>
          <a:xfrm>
            <a:off x="2907620" y="6922411"/>
            <a:ext cx="347520" cy="0"/>
          </a:xfrm>
          <a:prstGeom prst="straightConnector1">
            <a:avLst/>
          </a:prstGeom>
          <a:noFill/>
          <a:ln w="38100" cap="flat" cmpd="sng">
            <a:solidFill>
              <a:schemeClr val="accent5"/>
            </a:solidFill>
            <a:prstDash val="solid"/>
            <a:round/>
            <a:headEnd type="none" w="lg" len="lg"/>
            <a:tailEnd type="triangle" w="lg" len="lg"/>
          </a:ln>
        </p:spPr>
      </p:cxnSp>
      <p:sp>
        <p:nvSpPr>
          <p:cNvPr id="1493" name="Shape 1493"/>
          <p:cNvSpPr/>
          <p:nvPr/>
        </p:nvSpPr>
        <p:spPr>
          <a:xfrm>
            <a:off x="10518959" y="4837799"/>
            <a:ext cx="1702080" cy="1702080"/>
          </a:xfrm>
          <a:prstGeom prst="ellipse">
            <a:avLst/>
          </a:prstGeom>
          <a:noFill/>
          <a:ln>
            <a:noFill/>
          </a:ln>
        </p:spPr>
        <p:txBody>
          <a:bodyPr lIns="146227" tIns="146227" rIns="146227" bIns="146227" anchor="ctr" anchorCtr="0">
            <a:noAutofit/>
          </a:bodyPr>
          <a:lstStyle/>
          <a:p>
            <a:pPr algn="ctr" defTabSz="1462523"/>
            <a:endParaRPr sz="1600" kern="0">
              <a:solidFill>
                <a:srgbClr val="000000"/>
              </a:solidFill>
              <a:latin typeface="Raleway"/>
              <a:ea typeface="Raleway"/>
              <a:cs typeface="Raleway"/>
              <a:sym typeface="Raleway"/>
            </a:endParaRPr>
          </a:p>
        </p:txBody>
      </p:sp>
      <p:grpSp>
        <p:nvGrpSpPr>
          <p:cNvPr id="1495" name="Shape 1495"/>
          <p:cNvGrpSpPr/>
          <p:nvPr/>
        </p:nvGrpSpPr>
        <p:grpSpPr>
          <a:xfrm>
            <a:off x="8607380" y="6449189"/>
            <a:ext cx="5525325" cy="1434240"/>
            <a:chOff x="5074812" y="4030743"/>
            <a:chExt cx="3453328" cy="896400"/>
          </a:xfrm>
        </p:grpSpPr>
        <p:grpSp>
          <p:nvGrpSpPr>
            <p:cNvPr id="1496" name="Shape 1496"/>
            <p:cNvGrpSpPr/>
            <p:nvPr/>
          </p:nvGrpSpPr>
          <p:grpSpPr>
            <a:xfrm>
              <a:off x="5074812" y="4030743"/>
              <a:ext cx="896400" cy="896400"/>
              <a:chOff x="5563487" y="2859456"/>
              <a:chExt cx="896400" cy="896400"/>
            </a:xfrm>
          </p:grpSpPr>
          <p:sp>
            <p:nvSpPr>
              <p:cNvPr id="1497" name="Shape 1497"/>
              <p:cNvSpPr/>
              <p:nvPr/>
            </p:nvSpPr>
            <p:spPr>
              <a:xfrm>
                <a:off x="5563487" y="2859456"/>
                <a:ext cx="896400" cy="896400"/>
              </a:xfrm>
              <a:prstGeom prst="ellipse">
                <a:avLst/>
              </a:prstGeom>
              <a:noFill/>
              <a:ln w="38100" cap="flat" cmpd="sng">
                <a:solidFill>
                  <a:schemeClr val="accent4"/>
                </a:solidFill>
                <a:prstDash val="solid"/>
                <a:round/>
                <a:headEnd type="none" w="med" len="med"/>
                <a:tailEnd type="none" w="med" len="med"/>
              </a:ln>
            </p:spPr>
            <p:txBody>
              <a:bodyPr lIns="91425" tIns="91425" rIns="91425" bIns="91425"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498" name="Shape 1498"/>
              <p:cNvSpPr txBox="1"/>
              <p:nvPr/>
            </p:nvSpPr>
            <p:spPr>
              <a:xfrm>
                <a:off x="5607486" y="3033135"/>
                <a:ext cx="808500" cy="222900"/>
              </a:xfrm>
              <a:prstGeom prst="rect">
                <a:avLst/>
              </a:prstGeom>
              <a:noFill/>
              <a:ln>
                <a:noFill/>
              </a:ln>
            </p:spPr>
            <p:txBody>
              <a:bodyPr lIns="91425" tIns="91425" rIns="91425" bIns="91425" anchor="ctr" anchorCtr="0">
                <a:noAutofit/>
              </a:bodyPr>
              <a:lstStyle/>
              <a:p>
                <a:pPr algn="ctr" defTabSz="1462523"/>
                <a:r>
                  <a:rPr lang="en-US" sz="1100" kern="0">
                    <a:solidFill>
                      <a:srgbClr val="000000"/>
                    </a:solidFill>
                    <a:latin typeface="Raleway"/>
                    <a:ea typeface="Raleway"/>
                    <a:cs typeface="Raleway"/>
                    <a:sym typeface="Raleway"/>
                  </a:rPr>
                  <a:t>SECURITY</a:t>
                </a:r>
              </a:p>
            </p:txBody>
          </p:sp>
          <p:pic>
            <p:nvPicPr>
              <p:cNvPr id="1499" name="Shape 1499" descr="Image result for team icon"/>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771196" y="3211117"/>
                <a:ext cx="481060" cy="481060"/>
              </a:xfrm>
              <a:prstGeom prst="rect">
                <a:avLst/>
              </a:prstGeom>
              <a:noFill/>
              <a:ln>
                <a:noFill/>
              </a:ln>
            </p:spPr>
          </p:pic>
        </p:grpSp>
        <p:grpSp>
          <p:nvGrpSpPr>
            <p:cNvPr id="1500" name="Shape 1500"/>
            <p:cNvGrpSpPr/>
            <p:nvPr/>
          </p:nvGrpSpPr>
          <p:grpSpPr>
            <a:xfrm>
              <a:off x="7631740" y="4030743"/>
              <a:ext cx="896400" cy="896400"/>
              <a:chOff x="5563415" y="4030706"/>
              <a:chExt cx="896400" cy="896400"/>
            </a:xfrm>
          </p:grpSpPr>
          <p:sp>
            <p:nvSpPr>
              <p:cNvPr id="1501" name="Shape 1501"/>
              <p:cNvSpPr/>
              <p:nvPr/>
            </p:nvSpPr>
            <p:spPr>
              <a:xfrm>
                <a:off x="5563415" y="4030706"/>
                <a:ext cx="896400" cy="896400"/>
              </a:xfrm>
              <a:prstGeom prst="ellipse">
                <a:avLst/>
              </a:prstGeom>
              <a:noFill/>
              <a:ln w="38100" cap="flat" cmpd="sng">
                <a:solidFill>
                  <a:schemeClr val="accent5"/>
                </a:solidFill>
                <a:prstDash val="solid"/>
                <a:round/>
                <a:headEnd type="none" w="med" len="med"/>
                <a:tailEnd type="none" w="med" len="med"/>
              </a:ln>
            </p:spPr>
            <p:txBody>
              <a:bodyPr lIns="91425" tIns="91425" rIns="91425" bIns="91425"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502" name="Shape 1502"/>
              <p:cNvSpPr txBox="1"/>
              <p:nvPr/>
            </p:nvSpPr>
            <p:spPr>
              <a:xfrm>
                <a:off x="5607415" y="4204385"/>
                <a:ext cx="808500" cy="222900"/>
              </a:xfrm>
              <a:prstGeom prst="rect">
                <a:avLst/>
              </a:prstGeom>
              <a:noFill/>
              <a:ln>
                <a:noFill/>
              </a:ln>
            </p:spPr>
            <p:txBody>
              <a:bodyPr lIns="91425" tIns="91425" rIns="91425" bIns="91425" anchor="ctr" anchorCtr="0">
                <a:noAutofit/>
              </a:bodyPr>
              <a:lstStyle/>
              <a:p>
                <a:pPr algn="ctr" defTabSz="1462523"/>
                <a:r>
                  <a:rPr lang="en-US" sz="1100" kern="0">
                    <a:solidFill>
                      <a:srgbClr val="000000"/>
                    </a:solidFill>
                    <a:latin typeface="Raleway"/>
                    <a:ea typeface="Raleway"/>
                    <a:cs typeface="Raleway"/>
                    <a:sym typeface="Raleway"/>
                  </a:rPr>
                  <a:t>DEVOPS</a:t>
                </a:r>
              </a:p>
            </p:txBody>
          </p:sp>
          <p:pic>
            <p:nvPicPr>
              <p:cNvPr id="1503" name="Shape 1503" descr="Image result for team icon"/>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771124" y="4382367"/>
                <a:ext cx="481060" cy="481060"/>
              </a:xfrm>
              <a:prstGeom prst="rect">
                <a:avLst/>
              </a:prstGeom>
              <a:noFill/>
              <a:ln>
                <a:noFill/>
              </a:ln>
            </p:spPr>
          </p:pic>
        </p:grpSp>
      </p:grpSp>
      <p:grpSp>
        <p:nvGrpSpPr>
          <p:cNvPr id="1504" name="Shape 1504"/>
          <p:cNvGrpSpPr/>
          <p:nvPr/>
        </p:nvGrpSpPr>
        <p:grpSpPr>
          <a:xfrm>
            <a:off x="10652922" y="2701168"/>
            <a:ext cx="1434240" cy="1434240"/>
            <a:chOff x="5563433" y="1688230"/>
            <a:chExt cx="896400" cy="896400"/>
          </a:xfrm>
        </p:grpSpPr>
        <p:sp>
          <p:nvSpPr>
            <p:cNvPr id="1505" name="Shape 1505"/>
            <p:cNvSpPr/>
            <p:nvPr/>
          </p:nvSpPr>
          <p:spPr>
            <a:xfrm>
              <a:off x="5563433" y="1688230"/>
              <a:ext cx="896400" cy="896400"/>
            </a:xfrm>
            <a:prstGeom prst="ellipse">
              <a:avLst/>
            </a:prstGeom>
            <a:noFill/>
            <a:ln w="38100" cap="flat" cmpd="sng">
              <a:solidFill>
                <a:schemeClr val="accent1"/>
              </a:solidFill>
              <a:prstDash val="solid"/>
              <a:round/>
              <a:headEnd type="none" w="med" len="med"/>
              <a:tailEnd type="none" w="med" len="med"/>
            </a:ln>
          </p:spPr>
          <p:txBody>
            <a:bodyPr lIns="91425" tIns="91425" rIns="91425" bIns="91425" anchor="ctr" anchorCtr="0">
              <a:noAutofit/>
            </a:bodyPr>
            <a:lstStyle/>
            <a:p>
              <a:pPr algn="ctr" defTabSz="1462523"/>
              <a:endParaRPr sz="1600" kern="0">
                <a:solidFill>
                  <a:srgbClr val="000000"/>
                </a:solidFill>
                <a:latin typeface="Raleway"/>
                <a:ea typeface="Raleway"/>
                <a:cs typeface="Raleway"/>
                <a:sym typeface="Raleway"/>
              </a:endParaRPr>
            </a:p>
          </p:txBody>
        </p:sp>
        <p:sp>
          <p:nvSpPr>
            <p:cNvPr id="1506" name="Shape 1506"/>
            <p:cNvSpPr txBox="1"/>
            <p:nvPr/>
          </p:nvSpPr>
          <p:spPr>
            <a:xfrm>
              <a:off x="5607433" y="1861909"/>
              <a:ext cx="808500" cy="222900"/>
            </a:xfrm>
            <a:prstGeom prst="rect">
              <a:avLst/>
            </a:prstGeom>
            <a:noFill/>
            <a:ln>
              <a:noFill/>
            </a:ln>
          </p:spPr>
          <p:txBody>
            <a:bodyPr lIns="91425" tIns="91425" rIns="91425" bIns="91425" anchor="ctr" anchorCtr="0">
              <a:noAutofit/>
            </a:bodyPr>
            <a:lstStyle/>
            <a:p>
              <a:pPr algn="ctr" defTabSz="1462523"/>
              <a:r>
                <a:rPr lang="en-US" sz="1100" kern="0">
                  <a:solidFill>
                    <a:srgbClr val="000000"/>
                  </a:solidFill>
                  <a:latin typeface="Raleway"/>
                  <a:ea typeface="Raleway"/>
                  <a:cs typeface="Raleway"/>
                  <a:sym typeface="Raleway"/>
                </a:rPr>
                <a:t>COMPLIANCE</a:t>
              </a:r>
            </a:p>
          </p:txBody>
        </p:sp>
        <p:pic>
          <p:nvPicPr>
            <p:cNvPr id="1507" name="Shape 1507" descr="Image result for team icon"/>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771142" y="2039892"/>
              <a:ext cx="481060" cy="481060"/>
            </a:xfrm>
            <a:prstGeom prst="rect">
              <a:avLst/>
            </a:prstGeom>
            <a:noFill/>
            <a:ln>
              <a:noFill/>
            </a:ln>
          </p:spPr>
        </p:pic>
      </p:grpSp>
      <p:cxnSp>
        <p:nvCxnSpPr>
          <p:cNvPr id="1508" name="Shape 1508"/>
          <p:cNvCxnSpPr>
            <a:stCxn id="1505" idx="4"/>
            <a:endCxn id="1493" idx="0"/>
          </p:cNvCxnSpPr>
          <p:nvPr/>
        </p:nvCxnSpPr>
        <p:spPr>
          <a:xfrm>
            <a:off x="11370042" y="4135412"/>
            <a:ext cx="0" cy="702240"/>
          </a:xfrm>
          <a:prstGeom prst="straightConnector1">
            <a:avLst/>
          </a:prstGeom>
          <a:noFill/>
          <a:ln w="38100" cap="flat" cmpd="sng">
            <a:solidFill>
              <a:schemeClr val="accent1"/>
            </a:solidFill>
            <a:prstDash val="solid"/>
            <a:round/>
            <a:headEnd type="none" w="lg" len="lg"/>
            <a:tailEnd type="triangle" w="lg" len="lg"/>
          </a:ln>
        </p:spPr>
      </p:cxnSp>
      <p:cxnSp>
        <p:nvCxnSpPr>
          <p:cNvPr id="1509" name="Shape 1509"/>
          <p:cNvCxnSpPr>
            <a:stCxn id="1497" idx="7"/>
            <a:endCxn id="1493" idx="3"/>
          </p:cNvCxnSpPr>
          <p:nvPr/>
        </p:nvCxnSpPr>
        <p:spPr>
          <a:xfrm rot="10800000" flipH="1">
            <a:off x="9831586" y="6290589"/>
            <a:ext cx="936479" cy="368640"/>
          </a:xfrm>
          <a:prstGeom prst="straightConnector1">
            <a:avLst/>
          </a:prstGeom>
          <a:noFill/>
          <a:ln w="38100" cap="flat" cmpd="sng">
            <a:solidFill>
              <a:schemeClr val="accent4"/>
            </a:solidFill>
            <a:prstDash val="solid"/>
            <a:round/>
            <a:headEnd type="none" w="lg" len="lg"/>
            <a:tailEnd type="triangle" w="lg" len="lg"/>
          </a:ln>
        </p:spPr>
      </p:cxnSp>
      <p:cxnSp>
        <p:nvCxnSpPr>
          <p:cNvPr id="1510" name="Shape 1510"/>
          <p:cNvCxnSpPr>
            <a:stCxn id="1501" idx="1"/>
            <a:endCxn id="1493" idx="5"/>
          </p:cNvCxnSpPr>
          <p:nvPr/>
        </p:nvCxnSpPr>
        <p:spPr>
          <a:xfrm rot="10800000">
            <a:off x="11971544" y="6290589"/>
            <a:ext cx="936960" cy="368640"/>
          </a:xfrm>
          <a:prstGeom prst="straightConnector1">
            <a:avLst/>
          </a:prstGeom>
          <a:noFill/>
          <a:ln w="38100" cap="flat" cmpd="sng">
            <a:solidFill>
              <a:schemeClr val="accent5"/>
            </a:solidFill>
            <a:prstDash val="solid"/>
            <a:round/>
            <a:headEnd type="none" w="lg" len="lg"/>
            <a:tailEnd type="triangle" w="lg" len="lg"/>
          </a:ln>
        </p:spPr>
      </p:cxnSp>
      <p:cxnSp>
        <p:nvCxnSpPr>
          <p:cNvPr id="1511" name="Shape 1511"/>
          <p:cNvCxnSpPr/>
          <p:nvPr/>
        </p:nvCxnSpPr>
        <p:spPr>
          <a:xfrm>
            <a:off x="7150800" y="3113084"/>
            <a:ext cx="0" cy="4007040"/>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1278232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http://community</a:t>
            </a:r>
            <a:r>
              <a:rPr lang="en-US" dirty="0"/>
              <a:t>-</a:t>
            </a:r>
            <a:r>
              <a:rPr lang="en-US" dirty="0" err="1"/>
              <a:t>slack.chef.io</a:t>
            </a:r>
            <a:endParaRPr lang="en-US" dirty="0"/>
          </a:p>
        </p:txBody>
      </p:sp>
      <p:pic>
        <p:nvPicPr>
          <p:cNvPr id="7" name="Shape 107"/>
          <p:cNvPicPr preferRelativeResize="0">
            <a:picLocks noGrp="1"/>
          </p:cNvPicPr>
          <p:nvPr>
            <p:ph type="media" sz="quarter" idx="4294967295"/>
          </p:nvPr>
        </p:nvPicPr>
        <p:blipFill rotWithShape="1">
          <a:blip r:embed="rId2" cstate="print">
            <a:alphaModFix/>
            <a:extLst>
              <a:ext uri="{28A0092B-C50C-407E-A947-70E740481C1C}">
                <a14:useLocalDpi xmlns:a14="http://schemas.microsoft.com/office/drawing/2010/main"/>
              </a:ext>
            </a:extLst>
          </a:blip>
          <a:srcRect l="-89327" r="-89327"/>
          <a:stretch/>
        </p:blipFill>
        <p:spPr>
          <a:xfrm>
            <a:off x="0" y="1670055"/>
            <a:ext cx="13408025" cy="4811713"/>
          </a:xfrm>
          <a:prstGeom prst="rect">
            <a:avLst/>
          </a:prstGeom>
          <a:noFill/>
          <a:ln>
            <a:noFill/>
          </a:ln>
        </p:spPr>
      </p:pic>
    </p:spTree>
    <p:extLst>
      <p:ext uri="{BB962C8B-B14F-4D97-AF65-F5344CB8AC3E}">
        <p14:creationId xmlns:p14="http://schemas.microsoft.com/office/powerpoint/2010/main" val="122175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Shape 1566"/>
          <p:cNvSpPr txBox="1">
            <a:spLocks noGrp="1"/>
          </p:cNvSpPr>
          <p:nvPr>
            <p:ph type="title"/>
          </p:nvPr>
        </p:nvSpPr>
        <p:spPr>
          <a:prstGeom prst="rect">
            <a:avLst/>
          </a:prstGeom>
          <a:noFill/>
          <a:ln>
            <a:noFill/>
          </a:ln>
        </p:spPr>
        <p:txBody>
          <a:bodyPr lIns="109600" tIns="109600" rIns="109600" bIns="109600" anchor="t" anchorCtr="0">
            <a:noAutofit/>
          </a:bodyPr>
          <a:lstStyle/>
          <a:p>
            <a:pPr algn="ctr">
              <a:buClr>
                <a:schemeClr val="accent1"/>
              </a:buClr>
              <a:buSzPct val="25000"/>
            </a:pPr>
            <a:r>
              <a:rPr lang="en-US" sz="4800"/>
              <a:t>Continuous Workflow</a:t>
            </a:r>
          </a:p>
        </p:txBody>
      </p:sp>
      <p:grpSp>
        <p:nvGrpSpPr>
          <p:cNvPr id="1567" name="Shape 1567"/>
          <p:cNvGrpSpPr/>
          <p:nvPr/>
        </p:nvGrpSpPr>
        <p:grpSpPr>
          <a:xfrm>
            <a:off x="2784742" y="1379650"/>
            <a:ext cx="9060899" cy="6462551"/>
            <a:chOff x="2784741" y="1379649"/>
            <a:chExt cx="9060900" cy="6462551"/>
          </a:xfrm>
        </p:grpSpPr>
        <p:pic>
          <p:nvPicPr>
            <p:cNvPr id="1568" name="Shape 1568" descr="detect-correct.png"/>
            <p:cNvPicPr preferRelativeResize="0"/>
            <p:nvPr/>
          </p:nvPicPr>
          <p:blipFill>
            <a:blip r:embed="rId3">
              <a:alphaModFix/>
            </a:blip>
            <a:stretch>
              <a:fillRect/>
            </a:stretch>
          </p:blipFill>
          <p:spPr>
            <a:xfrm>
              <a:off x="2784741" y="1379649"/>
              <a:ext cx="9060900" cy="6462551"/>
            </a:xfrm>
            <a:prstGeom prst="rect">
              <a:avLst/>
            </a:prstGeom>
            <a:noFill/>
            <a:ln>
              <a:noFill/>
            </a:ln>
          </p:spPr>
        </p:pic>
        <p:sp>
          <p:nvSpPr>
            <p:cNvPr id="1569" name="Shape 1569"/>
            <p:cNvSpPr/>
            <p:nvPr/>
          </p:nvSpPr>
          <p:spPr>
            <a:xfrm>
              <a:off x="7978000" y="2887850"/>
              <a:ext cx="3486300" cy="3471300"/>
            </a:xfrm>
            <a:prstGeom prst="ellipse">
              <a:avLst/>
            </a:prstGeom>
            <a:solidFill>
              <a:srgbClr val="B4A7D6"/>
            </a:solidFill>
            <a:ln w="9525" cap="flat" cmpd="sng">
              <a:solidFill>
                <a:schemeClr val="dk2"/>
              </a:solidFill>
              <a:prstDash val="solid"/>
              <a:round/>
              <a:headEnd type="none" w="med" len="med"/>
              <a:tailEnd type="none" w="med" len="med"/>
            </a:ln>
          </p:spPr>
          <p:txBody>
            <a:bodyPr lIns="57150" tIns="57150" rIns="57150" bIns="57150" anchor="ctr" anchorCtr="0">
              <a:noAutofit/>
            </a:bodyPr>
            <a:lstStyle/>
            <a:p>
              <a:pPr algn="ctr" defTabSz="1462523"/>
              <a:r>
                <a:rPr lang="en-US" sz="5000" b="1" kern="0">
                  <a:solidFill>
                    <a:srgbClr val="FFFFFF"/>
                  </a:solidFill>
                  <a:latin typeface="Arial"/>
                  <a:ea typeface="Arial"/>
                  <a:cs typeface="Arial"/>
                  <a:sym typeface="Arial"/>
                </a:rPr>
                <a:t>Correct</a:t>
              </a:r>
            </a:p>
          </p:txBody>
        </p:sp>
        <p:sp>
          <p:nvSpPr>
            <p:cNvPr id="1570" name="Shape 1570"/>
            <p:cNvSpPr/>
            <p:nvPr/>
          </p:nvSpPr>
          <p:spPr>
            <a:xfrm>
              <a:off x="3052425" y="2887850"/>
              <a:ext cx="3486300" cy="3471300"/>
            </a:xfrm>
            <a:prstGeom prst="ellipse">
              <a:avLst/>
            </a:prstGeom>
            <a:solidFill>
              <a:srgbClr val="6BB2E2"/>
            </a:solidFill>
            <a:ln w="9525" cap="flat" cmpd="sng">
              <a:solidFill>
                <a:schemeClr val="dk2"/>
              </a:solidFill>
              <a:prstDash val="solid"/>
              <a:round/>
              <a:headEnd type="none" w="med" len="med"/>
              <a:tailEnd type="none" w="med" len="med"/>
            </a:ln>
          </p:spPr>
          <p:txBody>
            <a:bodyPr lIns="57150" tIns="57150" rIns="57150" bIns="57150" anchor="ctr" anchorCtr="0">
              <a:noAutofit/>
            </a:bodyPr>
            <a:lstStyle/>
            <a:p>
              <a:pPr algn="ctr" defTabSz="1462523"/>
              <a:r>
                <a:rPr lang="en-US" sz="5000" b="1" kern="0">
                  <a:solidFill>
                    <a:srgbClr val="FFFFFF"/>
                  </a:solidFill>
                  <a:latin typeface="Arial"/>
                  <a:ea typeface="Arial"/>
                  <a:cs typeface="Arial"/>
                  <a:sym typeface="Arial"/>
                </a:rPr>
                <a:t>Detect</a:t>
              </a:r>
            </a:p>
          </p:txBody>
        </p:sp>
      </p:grpSp>
    </p:spTree>
    <p:extLst>
      <p:ext uri="{BB962C8B-B14F-4D97-AF65-F5344CB8AC3E}">
        <p14:creationId xmlns:p14="http://schemas.microsoft.com/office/powerpoint/2010/main" val="343920377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Shape 914"/>
          <p:cNvSpPr/>
          <p:nvPr/>
        </p:nvSpPr>
        <p:spPr>
          <a:xfrm>
            <a:off x="7802882" y="584"/>
            <a:ext cx="6827520" cy="8228640"/>
          </a:xfrm>
          <a:prstGeom prst="rect">
            <a:avLst/>
          </a:prstGeom>
          <a:solidFill>
            <a:srgbClr val="435464"/>
          </a:solidFill>
          <a:ln>
            <a:noFill/>
          </a:ln>
        </p:spPr>
        <p:txBody>
          <a:bodyPr lIns="537626" tIns="2043033" rIns="109679" bIns="54833" anchor="t" anchorCtr="0">
            <a:noAutofit/>
          </a:bodyPr>
          <a:lstStyle/>
          <a:p>
            <a:pPr defTabSz="1462523">
              <a:lnSpc>
                <a:spcPct val="90000"/>
              </a:lnSpc>
              <a:buClr>
                <a:srgbClr val="FFFFFF"/>
              </a:buClr>
            </a:pPr>
            <a:endParaRPr sz="1600" kern="0">
              <a:solidFill>
                <a:srgbClr val="FFFFFF"/>
              </a:solidFill>
              <a:latin typeface="Raleway"/>
              <a:ea typeface="Raleway"/>
              <a:cs typeface="Raleway"/>
              <a:sym typeface="Raleway"/>
            </a:endParaRPr>
          </a:p>
        </p:txBody>
      </p:sp>
      <p:sp>
        <p:nvSpPr>
          <p:cNvPr id="915" name="Shape 915"/>
          <p:cNvSpPr txBox="1"/>
          <p:nvPr/>
        </p:nvSpPr>
        <p:spPr>
          <a:xfrm>
            <a:off x="7802882" y="2069415"/>
            <a:ext cx="6827520" cy="578878"/>
          </a:xfrm>
          <a:prstGeom prst="rect">
            <a:avLst/>
          </a:prstGeom>
          <a:noFill/>
          <a:ln>
            <a:noFill/>
          </a:ln>
        </p:spPr>
        <p:txBody>
          <a:bodyPr lIns="109679" tIns="109679" rIns="109679" bIns="109679" anchor="t" anchorCtr="0">
            <a:noAutofit/>
          </a:bodyPr>
          <a:lstStyle/>
          <a:p>
            <a:pPr algn="ctr" defTabSz="1462523">
              <a:buClr>
                <a:srgbClr val="FFFFFF"/>
              </a:buClr>
              <a:buSzPct val="25000"/>
            </a:pPr>
            <a:r>
              <a:rPr lang="en" sz="1800" b="1" kern="0">
                <a:solidFill>
                  <a:srgbClr val="FFFFFF"/>
                </a:solidFill>
                <a:latin typeface="Raleway"/>
                <a:ea typeface="Raleway"/>
                <a:cs typeface="Raleway"/>
                <a:sym typeface="Raleway"/>
              </a:rPr>
              <a:t>PART OF A PROCESS OF CONTINUOUS COMPLIANCE</a:t>
            </a:r>
          </a:p>
        </p:txBody>
      </p:sp>
      <p:grpSp>
        <p:nvGrpSpPr>
          <p:cNvPr id="916" name="Shape 916"/>
          <p:cNvGrpSpPr/>
          <p:nvPr/>
        </p:nvGrpSpPr>
        <p:grpSpPr>
          <a:xfrm>
            <a:off x="8116990" y="3011427"/>
            <a:ext cx="6199979" cy="816706"/>
            <a:chOff x="6136642" y="2357925"/>
            <a:chExt cx="8591989" cy="1131799"/>
          </a:xfrm>
        </p:grpSpPr>
        <p:pic>
          <p:nvPicPr>
            <p:cNvPr id="917" name="Shape 91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692436" y="2795067"/>
              <a:ext cx="700213" cy="694656"/>
            </a:xfrm>
            <a:prstGeom prst="rect">
              <a:avLst/>
            </a:prstGeom>
            <a:noFill/>
            <a:ln>
              <a:noFill/>
            </a:ln>
          </p:spPr>
        </p:pic>
        <p:pic>
          <p:nvPicPr>
            <p:cNvPr id="918" name="Shape 918"/>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8245082" y="2800625"/>
              <a:ext cx="916947" cy="689099"/>
            </a:xfrm>
            <a:prstGeom prst="rect">
              <a:avLst/>
            </a:prstGeom>
            <a:noFill/>
            <a:ln>
              <a:noFill/>
            </a:ln>
          </p:spPr>
        </p:pic>
        <p:pic>
          <p:nvPicPr>
            <p:cNvPr id="919" name="Shape 919"/>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0014459" y="2833968"/>
              <a:ext cx="939176" cy="655754"/>
            </a:xfrm>
            <a:prstGeom prst="rect">
              <a:avLst/>
            </a:prstGeom>
            <a:noFill/>
            <a:ln>
              <a:noFill/>
            </a:ln>
          </p:spPr>
        </p:pic>
        <p:pic>
          <p:nvPicPr>
            <p:cNvPr id="920" name="Shape 920"/>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1806065" y="2789510"/>
              <a:ext cx="700213" cy="700213"/>
            </a:xfrm>
            <a:prstGeom prst="rect">
              <a:avLst/>
            </a:prstGeom>
            <a:noFill/>
            <a:ln>
              <a:noFill/>
            </a:ln>
          </p:spPr>
        </p:pic>
        <p:pic>
          <p:nvPicPr>
            <p:cNvPr id="921" name="Shape 921"/>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13358709" y="2761725"/>
              <a:ext cx="928062" cy="727999"/>
            </a:xfrm>
            <a:prstGeom prst="rect">
              <a:avLst/>
            </a:prstGeom>
            <a:noFill/>
            <a:ln>
              <a:noFill/>
            </a:ln>
          </p:spPr>
        </p:pic>
        <p:sp>
          <p:nvSpPr>
            <p:cNvPr id="922" name="Shape 922"/>
            <p:cNvSpPr/>
            <p:nvPr/>
          </p:nvSpPr>
          <p:spPr>
            <a:xfrm>
              <a:off x="7653117"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462523">
                <a:buClr>
                  <a:srgbClr val="3E4346"/>
                </a:buClr>
              </a:pPr>
              <a:endParaRPr kern="0">
                <a:solidFill>
                  <a:srgbClr val="3E4346"/>
                </a:solidFill>
                <a:latin typeface="Raleway"/>
                <a:ea typeface="Raleway"/>
                <a:cs typeface="Raleway"/>
                <a:sym typeface="Raleway"/>
              </a:endParaRPr>
            </a:p>
          </p:txBody>
        </p:sp>
        <p:sp>
          <p:nvSpPr>
            <p:cNvPr id="923" name="Shape 923"/>
            <p:cNvSpPr/>
            <p:nvPr/>
          </p:nvSpPr>
          <p:spPr>
            <a:xfrm>
              <a:off x="9422493"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462523">
                <a:buClr>
                  <a:srgbClr val="3E4346"/>
                </a:buClr>
              </a:pPr>
              <a:endParaRPr kern="0">
                <a:solidFill>
                  <a:srgbClr val="3E4346"/>
                </a:solidFill>
                <a:latin typeface="Raleway"/>
                <a:ea typeface="Raleway"/>
                <a:cs typeface="Raleway"/>
                <a:sym typeface="Raleway"/>
              </a:endParaRPr>
            </a:p>
          </p:txBody>
        </p:sp>
        <p:sp>
          <p:nvSpPr>
            <p:cNvPr id="924" name="Shape 924"/>
            <p:cNvSpPr/>
            <p:nvPr/>
          </p:nvSpPr>
          <p:spPr>
            <a:xfrm>
              <a:off x="11214100"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462523">
                <a:buClr>
                  <a:srgbClr val="3E4346"/>
                </a:buClr>
              </a:pPr>
              <a:endParaRPr kern="0">
                <a:solidFill>
                  <a:srgbClr val="3E4346"/>
                </a:solidFill>
                <a:latin typeface="Raleway"/>
                <a:ea typeface="Raleway"/>
                <a:cs typeface="Raleway"/>
                <a:sym typeface="Raleway"/>
              </a:endParaRPr>
            </a:p>
          </p:txBody>
        </p:sp>
        <p:sp>
          <p:nvSpPr>
            <p:cNvPr id="925" name="Shape 925"/>
            <p:cNvSpPr/>
            <p:nvPr/>
          </p:nvSpPr>
          <p:spPr>
            <a:xfrm>
              <a:off x="12766745"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462523">
                <a:buClr>
                  <a:srgbClr val="3E4346"/>
                </a:buClr>
              </a:pPr>
              <a:endParaRPr kern="0">
                <a:solidFill>
                  <a:srgbClr val="3E4346"/>
                </a:solidFill>
                <a:latin typeface="Raleway"/>
                <a:ea typeface="Raleway"/>
                <a:cs typeface="Raleway"/>
                <a:sym typeface="Raleway"/>
              </a:endParaRPr>
            </a:p>
          </p:txBody>
        </p:sp>
        <p:sp>
          <p:nvSpPr>
            <p:cNvPr id="926" name="Shape 926"/>
            <p:cNvSpPr txBox="1"/>
            <p:nvPr/>
          </p:nvSpPr>
          <p:spPr>
            <a:xfrm>
              <a:off x="6136642" y="2357925"/>
              <a:ext cx="1811815" cy="331500"/>
            </a:xfrm>
            <a:prstGeom prst="rect">
              <a:avLst/>
            </a:prstGeom>
            <a:noFill/>
            <a:ln>
              <a:noFill/>
            </a:ln>
          </p:spPr>
          <p:txBody>
            <a:bodyPr lIns="68575" tIns="68575" rIns="68575" bIns="68575" anchor="b" anchorCtr="0">
              <a:noAutofit/>
            </a:bodyPr>
            <a:lstStyle/>
            <a:p>
              <a:pPr algn="ctr" defTabSz="1462523">
                <a:buClr>
                  <a:srgbClr val="FFFFFF"/>
                </a:buClr>
                <a:buSzPct val="25000"/>
              </a:pPr>
              <a:r>
                <a:rPr lang="en" sz="1400" kern="0">
                  <a:solidFill>
                    <a:srgbClr val="FFFFFF"/>
                  </a:solidFill>
                  <a:latin typeface="Raleway"/>
                  <a:ea typeface="Raleway"/>
                  <a:cs typeface="Raleway"/>
                  <a:sym typeface="Raleway"/>
                </a:rPr>
                <a:t>Scan for Compliance</a:t>
              </a:r>
            </a:p>
          </p:txBody>
        </p:sp>
        <p:sp>
          <p:nvSpPr>
            <p:cNvPr id="927" name="Shape 927"/>
            <p:cNvSpPr txBox="1"/>
            <p:nvPr/>
          </p:nvSpPr>
          <p:spPr>
            <a:xfrm>
              <a:off x="7797642" y="2357925"/>
              <a:ext cx="1811815" cy="331500"/>
            </a:xfrm>
            <a:prstGeom prst="rect">
              <a:avLst/>
            </a:prstGeom>
            <a:noFill/>
            <a:ln>
              <a:noFill/>
            </a:ln>
          </p:spPr>
          <p:txBody>
            <a:bodyPr lIns="68575" tIns="68575" rIns="68575" bIns="68575" anchor="b" anchorCtr="0">
              <a:noAutofit/>
            </a:bodyPr>
            <a:lstStyle/>
            <a:p>
              <a:pPr algn="ctr" defTabSz="1462523">
                <a:buClr>
                  <a:srgbClr val="FFFFFF"/>
                </a:buClr>
                <a:buSzPct val="25000"/>
              </a:pPr>
              <a:r>
                <a:rPr lang="en" sz="1400" kern="0">
                  <a:solidFill>
                    <a:srgbClr val="FFFFFF"/>
                  </a:solidFill>
                  <a:latin typeface="Raleway"/>
                  <a:ea typeface="Raleway"/>
                  <a:cs typeface="Raleway"/>
                  <a:sym typeface="Raleway"/>
                </a:rPr>
                <a:t>Build &amp; Test Locally</a:t>
              </a:r>
            </a:p>
          </p:txBody>
        </p:sp>
        <p:sp>
          <p:nvSpPr>
            <p:cNvPr id="928" name="Shape 928"/>
            <p:cNvSpPr txBox="1"/>
            <p:nvPr/>
          </p:nvSpPr>
          <p:spPr>
            <a:xfrm>
              <a:off x="9578128" y="2357925"/>
              <a:ext cx="1811815" cy="331500"/>
            </a:xfrm>
            <a:prstGeom prst="rect">
              <a:avLst/>
            </a:prstGeom>
            <a:noFill/>
            <a:ln>
              <a:noFill/>
            </a:ln>
          </p:spPr>
          <p:txBody>
            <a:bodyPr lIns="68575" tIns="68575" rIns="68575" bIns="68575" anchor="b" anchorCtr="0">
              <a:noAutofit/>
            </a:bodyPr>
            <a:lstStyle/>
            <a:p>
              <a:pPr algn="ctr" defTabSz="1462523">
                <a:buClr>
                  <a:srgbClr val="FFFFFF"/>
                </a:buClr>
                <a:buSzPct val="25000"/>
              </a:pPr>
              <a:r>
                <a:rPr lang="en" sz="1400" kern="0">
                  <a:solidFill>
                    <a:srgbClr val="FFFFFF"/>
                  </a:solidFill>
                  <a:latin typeface="Raleway"/>
                  <a:ea typeface="Raleway"/>
                  <a:cs typeface="Raleway"/>
                  <a:sym typeface="Raleway"/>
                </a:rPr>
                <a:t>Build &amp; Test CI/CD</a:t>
              </a:r>
            </a:p>
          </p:txBody>
        </p:sp>
        <p:sp>
          <p:nvSpPr>
            <p:cNvPr id="929" name="Shape 929"/>
            <p:cNvSpPr txBox="1"/>
            <p:nvPr/>
          </p:nvSpPr>
          <p:spPr>
            <a:xfrm>
              <a:off x="11250254" y="2357925"/>
              <a:ext cx="1811815" cy="331500"/>
            </a:xfrm>
            <a:prstGeom prst="rect">
              <a:avLst/>
            </a:prstGeom>
            <a:noFill/>
            <a:ln>
              <a:noFill/>
            </a:ln>
          </p:spPr>
          <p:txBody>
            <a:bodyPr lIns="68575" tIns="68575" rIns="68575" bIns="68575" anchor="b" anchorCtr="0">
              <a:noAutofit/>
            </a:bodyPr>
            <a:lstStyle/>
            <a:p>
              <a:pPr algn="ctr" defTabSz="1462523">
                <a:buClr>
                  <a:srgbClr val="FFFFFF"/>
                </a:buClr>
                <a:buSzPct val="25000"/>
              </a:pPr>
              <a:r>
                <a:rPr lang="en" sz="1400" kern="0">
                  <a:solidFill>
                    <a:srgbClr val="FFFFFF"/>
                  </a:solidFill>
                  <a:latin typeface="Raleway"/>
                  <a:ea typeface="Raleway"/>
                  <a:cs typeface="Raleway"/>
                  <a:sym typeface="Raleway"/>
                </a:rPr>
                <a:t>Remediate</a:t>
              </a:r>
            </a:p>
          </p:txBody>
        </p:sp>
        <p:sp>
          <p:nvSpPr>
            <p:cNvPr id="930" name="Shape 930"/>
            <p:cNvSpPr txBox="1"/>
            <p:nvPr/>
          </p:nvSpPr>
          <p:spPr>
            <a:xfrm>
              <a:off x="12916817" y="2357925"/>
              <a:ext cx="1811815" cy="331500"/>
            </a:xfrm>
            <a:prstGeom prst="rect">
              <a:avLst/>
            </a:prstGeom>
            <a:noFill/>
            <a:ln>
              <a:noFill/>
            </a:ln>
          </p:spPr>
          <p:txBody>
            <a:bodyPr lIns="68575" tIns="68575" rIns="68575" bIns="68575" anchor="b" anchorCtr="0">
              <a:noAutofit/>
            </a:bodyPr>
            <a:lstStyle/>
            <a:p>
              <a:pPr algn="ctr" defTabSz="1462523">
                <a:buClr>
                  <a:srgbClr val="FFFFFF"/>
                </a:buClr>
                <a:buSzPct val="25000"/>
              </a:pPr>
              <a:r>
                <a:rPr lang="en" sz="1400" kern="0">
                  <a:solidFill>
                    <a:srgbClr val="FFFFFF"/>
                  </a:solidFill>
                  <a:latin typeface="Raleway"/>
                  <a:ea typeface="Raleway"/>
                  <a:cs typeface="Raleway"/>
                  <a:sym typeface="Raleway"/>
                </a:rPr>
                <a:t>Verify</a:t>
              </a:r>
            </a:p>
          </p:txBody>
        </p:sp>
      </p:grpSp>
      <p:sp>
        <p:nvSpPr>
          <p:cNvPr id="931" name="Shape 931"/>
          <p:cNvSpPr txBox="1"/>
          <p:nvPr/>
        </p:nvSpPr>
        <p:spPr>
          <a:xfrm>
            <a:off x="7802882" y="4108570"/>
            <a:ext cx="6827520" cy="578878"/>
          </a:xfrm>
          <a:prstGeom prst="rect">
            <a:avLst/>
          </a:prstGeom>
          <a:noFill/>
          <a:ln>
            <a:noFill/>
          </a:ln>
        </p:spPr>
        <p:txBody>
          <a:bodyPr lIns="109679" tIns="109679" rIns="109679" bIns="109679" anchor="t" anchorCtr="0">
            <a:noAutofit/>
          </a:bodyPr>
          <a:lstStyle/>
          <a:p>
            <a:pPr algn="ctr" defTabSz="1462523">
              <a:buSzPct val="25000"/>
            </a:pPr>
            <a:r>
              <a:rPr lang="en" sz="1800" b="1" kern="0">
                <a:solidFill>
                  <a:srgbClr val="FFFFFF"/>
                </a:solidFill>
                <a:latin typeface="Raleway"/>
                <a:ea typeface="Raleway"/>
                <a:cs typeface="Raleway"/>
                <a:sym typeface="Raleway"/>
              </a:rPr>
              <a:t>A SIMPLE EXAMPLE OF AN INSPEC CIS RULE</a:t>
            </a:r>
          </a:p>
        </p:txBody>
      </p:sp>
      <p:sp>
        <p:nvSpPr>
          <p:cNvPr id="932" name="Shape 932"/>
          <p:cNvSpPr txBox="1">
            <a:spLocks noGrp="1"/>
          </p:cNvSpPr>
          <p:nvPr>
            <p:ph type="title"/>
          </p:nvPr>
        </p:nvSpPr>
        <p:spPr>
          <a:prstGeom prst="rect">
            <a:avLst/>
          </a:prstGeom>
          <a:noFill/>
          <a:ln>
            <a:noFill/>
          </a:ln>
        </p:spPr>
        <p:txBody>
          <a:bodyPr lIns="0" tIns="0" rIns="0" bIns="0" anchor="t" anchorCtr="0">
            <a:noAutofit/>
          </a:bodyPr>
          <a:lstStyle/>
          <a:p>
            <a:pPr>
              <a:buSzPct val="25000"/>
            </a:pPr>
            <a:r>
              <a:rPr lang="en" dirty="0"/>
              <a:t>InSpec</a:t>
            </a:r>
          </a:p>
        </p:txBody>
      </p:sp>
      <p:sp>
        <p:nvSpPr>
          <p:cNvPr id="933" name="Shape 933"/>
          <p:cNvSpPr txBox="1">
            <a:spLocks noGrp="1"/>
          </p:cNvSpPr>
          <p:nvPr>
            <p:ph type="body" sz="quarter" idx="10"/>
          </p:nvPr>
        </p:nvSpPr>
        <p:spPr>
          <a:prstGeom prst="rect">
            <a:avLst/>
          </a:prstGeom>
          <a:noFill/>
          <a:ln>
            <a:noFill/>
          </a:ln>
        </p:spPr>
        <p:txBody>
          <a:bodyPr lIns="0" tIns="0" rIns="0" bIns="0" anchor="t" anchorCtr="0">
            <a:noAutofit/>
          </a:bodyPr>
          <a:lstStyle/>
          <a:p>
            <a:pPr marL="342802" lvl="2">
              <a:spcBef>
                <a:spcPts val="0"/>
              </a:spcBef>
              <a:buSzPct val="100000"/>
            </a:pPr>
            <a:r>
              <a:rPr lang="en" sz="2300" dirty="0"/>
              <a:t>Translate compliance into Code</a:t>
            </a:r>
          </a:p>
          <a:p>
            <a:pPr marL="342802" lvl="2">
              <a:spcBef>
                <a:spcPts val="0"/>
              </a:spcBef>
              <a:buSzPct val="100000"/>
            </a:pPr>
            <a:r>
              <a:rPr lang="en" sz="2300" dirty="0"/>
              <a:t>Clearly express statements of policy</a:t>
            </a:r>
          </a:p>
          <a:p>
            <a:pPr marL="342802" lvl="2">
              <a:spcBef>
                <a:spcPts val="0"/>
              </a:spcBef>
              <a:buSzPct val="100000"/>
            </a:pPr>
            <a:r>
              <a:rPr lang="en" sz="2300" dirty="0"/>
              <a:t>Move risk to build/test from runtime</a:t>
            </a:r>
          </a:p>
          <a:p>
            <a:pPr marL="342802" lvl="2">
              <a:spcBef>
                <a:spcPts val="0"/>
              </a:spcBef>
              <a:buSzPct val="100000"/>
            </a:pPr>
            <a:r>
              <a:rPr lang="en" sz="2300" dirty="0"/>
              <a:t>Find issues early</a:t>
            </a:r>
          </a:p>
          <a:p>
            <a:pPr marL="342802" lvl="2">
              <a:spcBef>
                <a:spcPts val="0"/>
              </a:spcBef>
              <a:buSzPct val="100000"/>
            </a:pPr>
            <a:r>
              <a:rPr lang="en" sz="2300" dirty="0"/>
              <a:t>Write code quickly</a:t>
            </a:r>
          </a:p>
          <a:p>
            <a:pPr marL="342802" lvl="2">
              <a:spcBef>
                <a:spcPts val="0"/>
              </a:spcBef>
              <a:buSzPct val="100000"/>
            </a:pPr>
            <a:r>
              <a:rPr lang="en" sz="2300" dirty="0"/>
              <a:t>Run code anywhere</a:t>
            </a:r>
          </a:p>
          <a:p>
            <a:pPr marL="342802" lvl="2">
              <a:spcBef>
                <a:spcPts val="0"/>
              </a:spcBef>
              <a:buSzPct val="100000"/>
            </a:pPr>
            <a:r>
              <a:rPr lang="en" sz="2300" dirty="0"/>
              <a:t>Inspect machines, data, and APIs</a:t>
            </a:r>
          </a:p>
        </p:txBody>
      </p:sp>
      <p:sp>
        <p:nvSpPr>
          <p:cNvPr id="935" name="Shape 935"/>
          <p:cNvSpPr/>
          <p:nvPr/>
        </p:nvSpPr>
        <p:spPr>
          <a:xfrm>
            <a:off x="7802882" y="586"/>
            <a:ext cx="6827520" cy="1645334"/>
          </a:xfrm>
          <a:prstGeom prst="rect">
            <a:avLst/>
          </a:prstGeom>
          <a:solidFill>
            <a:srgbClr val="4197B5"/>
          </a:solidFill>
          <a:ln>
            <a:noFill/>
          </a:ln>
        </p:spPr>
        <p:txBody>
          <a:bodyPr lIns="109720" tIns="54875" rIns="109720" bIns="109679" anchor="b" anchorCtr="0">
            <a:noAutofit/>
          </a:bodyPr>
          <a:lstStyle/>
          <a:p>
            <a:pPr algn="ctr" defTabSz="1462523"/>
            <a:endParaRPr sz="1400" kern="0">
              <a:solidFill>
                <a:srgbClr val="FFFFFF"/>
              </a:solidFill>
              <a:latin typeface="Raleway"/>
              <a:ea typeface="Raleway"/>
              <a:cs typeface="Raleway"/>
              <a:sym typeface="Raleway"/>
            </a:endParaRPr>
          </a:p>
        </p:txBody>
      </p:sp>
      <p:sp>
        <p:nvSpPr>
          <p:cNvPr id="936" name="Shape 936"/>
          <p:cNvSpPr/>
          <p:nvPr/>
        </p:nvSpPr>
        <p:spPr>
          <a:xfrm>
            <a:off x="7802882" y="1604476"/>
            <a:ext cx="6827520" cy="109726"/>
          </a:xfrm>
          <a:prstGeom prst="rect">
            <a:avLst/>
          </a:prstGeom>
          <a:solidFill>
            <a:schemeClr val="lt2"/>
          </a:solidFill>
          <a:ln>
            <a:noFill/>
          </a:ln>
        </p:spPr>
        <p:txBody>
          <a:bodyPr lIns="109720" tIns="54875" rIns="109720" bIns="109679" anchor="b" anchorCtr="0">
            <a:noAutofit/>
          </a:bodyPr>
          <a:lstStyle/>
          <a:p>
            <a:pPr algn="ctr" defTabSz="1462523"/>
            <a:endParaRPr sz="1400" kern="0">
              <a:solidFill>
                <a:srgbClr val="FFFFFF"/>
              </a:solidFill>
              <a:latin typeface="Raleway"/>
              <a:ea typeface="Raleway"/>
              <a:cs typeface="Raleway"/>
              <a:sym typeface="Raleway"/>
            </a:endParaRPr>
          </a:p>
        </p:txBody>
      </p:sp>
      <p:pic>
        <p:nvPicPr>
          <p:cNvPr id="937" name="Shape 937" descr="white-inspec.png"/>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11652239" y="502032"/>
            <a:ext cx="2721600" cy="667680"/>
          </a:xfrm>
          <a:prstGeom prst="rect">
            <a:avLst/>
          </a:prstGeom>
          <a:noFill/>
          <a:ln>
            <a:noFill/>
          </a:ln>
        </p:spPr>
      </p:pic>
      <p:grpSp>
        <p:nvGrpSpPr>
          <p:cNvPr id="938" name="Shape 938"/>
          <p:cNvGrpSpPr/>
          <p:nvPr/>
        </p:nvGrpSpPr>
        <p:grpSpPr>
          <a:xfrm>
            <a:off x="8243835" y="5003442"/>
            <a:ext cx="5946289" cy="2950200"/>
            <a:chOff x="5358431" y="1240625"/>
            <a:chExt cx="3716431" cy="1843875"/>
          </a:xfrm>
        </p:grpSpPr>
        <p:sp>
          <p:nvSpPr>
            <p:cNvPr id="939" name="Shape 939"/>
            <p:cNvSpPr/>
            <p:nvPr/>
          </p:nvSpPr>
          <p:spPr>
            <a:xfrm>
              <a:off x="5358462" y="1427900"/>
              <a:ext cx="3716400" cy="1656600"/>
            </a:xfrm>
            <a:prstGeom prst="roundRect">
              <a:avLst>
                <a:gd name="adj" fmla="val 2074"/>
              </a:avLst>
            </a:prstGeom>
            <a:solidFill>
              <a:srgbClr val="3E4346"/>
            </a:solidFill>
            <a:ln>
              <a:noFill/>
            </a:ln>
          </p:spPr>
          <p:txBody>
            <a:bodyPr lIns="91425" tIns="91425" rIns="91425" bIns="91425" anchor="t" anchorCtr="0">
              <a:noAutofit/>
            </a:bodyPr>
            <a:lstStyle/>
            <a:p>
              <a:pPr defTabSz="1462523"/>
              <a:r>
                <a:rPr lang="en" sz="1300" b="1" kern="0" dirty="0">
                  <a:solidFill>
                    <a:srgbClr val="FFFFFF"/>
                  </a:solidFill>
                  <a:latin typeface="Consolas"/>
                  <a:ea typeface="Consolas"/>
                  <a:cs typeface="Consolas"/>
                  <a:sym typeface="Consolas"/>
                </a:rPr>
                <a:t>control </a:t>
              </a:r>
              <a:r>
                <a:rPr lang="en" sz="1300" b="1" kern="0" dirty="0">
                  <a:solidFill>
                    <a:srgbClr val="5AB7B2"/>
                  </a:solidFill>
                  <a:latin typeface="Consolas"/>
                  <a:ea typeface="Consolas"/>
                  <a:cs typeface="Consolas"/>
                  <a:sym typeface="Consolas"/>
                </a:rPr>
                <a:t>‘cis-1.4.1’</a:t>
              </a:r>
              <a:r>
                <a:rPr lang="en" sz="1300" b="1" kern="0" dirty="0">
                  <a:solidFill>
                    <a:srgbClr val="FFFFFF"/>
                  </a:solidFill>
                  <a:latin typeface="Consolas"/>
                  <a:ea typeface="Consolas"/>
                  <a:cs typeface="Consolas"/>
                  <a:sym typeface="Consolas"/>
                </a:rPr>
                <a:t> </a:t>
              </a:r>
              <a:r>
                <a:rPr lang="en" sz="1300" b="1" kern="0" dirty="0">
                  <a:solidFill>
                    <a:srgbClr val="FDB714"/>
                  </a:solidFill>
                  <a:latin typeface="Consolas"/>
                  <a:ea typeface="Consolas"/>
                  <a:cs typeface="Consolas"/>
                  <a:sym typeface="Consolas"/>
                </a:rPr>
                <a:t>do</a:t>
              </a:r>
            </a:p>
            <a:p>
              <a:pPr defTabSz="1462523"/>
              <a:r>
                <a:rPr lang="en" sz="1300" b="1" kern="0" dirty="0">
                  <a:solidFill>
                    <a:srgbClr val="FFFFFF"/>
                  </a:solidFill>
                  <a:latin typeface="Consolas"/>
                  <a:ea typeface="Consolas"/>
                  <a:cs typeface="Consolas"/>
                  <a:sym typeface="Consolas"/>
                </a:rPr>
                <a:t>	title </a:t>
              </a:r>
              <a:r>
                <a:rPr lang="en" sz="1300" b="1" kern="0" dirty="0">
                  <a:solidFill>
                    <a:srgbClr val="5AB7B2"/>
                  </a:solidFill>
                  <a:latin typeface="Consolas"/>
                  <a:ea typeface="Consolas"/>
                  <a:cs typeface="Consolas"/>
                  <a:sym typeface="Consolas"/>
                </a:rPr>
                <a:t>‘1.4.1 Enable SELinux in /etc/grub.conf’</a:t>
              </a:r>
            </a:p>
            <a:p>
              <a:pPr defTabSz="1462523"/>
              <a:r>
                <a:rPr lang="en" sz="1300" b="1" kern="0" dirty="0">
                  <a:solidFill>
                    <a:srgbClr val="5AB7B2"/>
                  </a:solidFill>
                  <a:latin typeface="Consolas"/>
                  <a:ea typeface="Consolas"/>
                  <a:cs typeface="Consolas"/>
                  <a:sym typeface="Consolas"/>
                </a:rPr>
                <a:t>	</a:t>
              </a:r>
              <a:r>
                <a:rPr lang="en" sz="1300" b="1" kern="0" dirty="0">
                  <a:solidFill>
                    <a:srgbClr val="FFFFFF"/>
                  </a:solidFill>
                  <a:latin typeface="Consolas"/>
                  <a:ea typeface="Consolas"/>
                  <a:cs typeface="Consolas"/>
                  <a:sym typeface="Consolas"/>
                </a:rPr>
                <a:t>desc</a:t>
              </a:r>
              <a:r>
                <a:rPr lang="en" sz="1300" b="1" kern="0" dirty="0">
                  <a:solidFill>
                    <a:srgbClr val="5AB7B2"/>
                  </a:solidFill>
                  <a:latin typeface="Consolas"/>
                  <a:ea typeface="Consolas"/>
                  <a:cs typeface="Consolas"/>
                  <a:sym typeface="Consolas"/>
                </a:rPr>
                <a:t> ‘</a:t>
              </a:r>
            </a:p>
            <a:p>
              <a:pPr defTabSz="1462523"/>
              <a:r>
                <a:rPr lang="en" sz="1300" b="1" kern="0" dirty="0">
                  <a:solidFill>
                    <a:srgbClr val="5AB7B2"/>
                  </a:solidFill>
                  <a:latin typeface="Consolas"/>
                  <a:ea typeface="Consolas"/>
                  <a:cs typeface="Consolas"/>
                  <a:sym typeface="Consolas"/>
                </a:rPr>
                <a:t>		Do not disable SELinux and enforcing in your GRUB configuration. These are important security features that prevent attackers from escalating their access to your systems. For reference see …</a:t>
              </a:r>
            </a:p>
            <a:p>
              <a:pPr defTabSz="1462523"/>
              <a:r>
                <a:rPr lang="en" sz="1300" b="1" kern="0" dirty="0">
                  <a:solidFill>
                    <a:srgbClr val="5AB7B2"/>
                  </a:solidFill>
                  <a:latin typeface="Consolas"/>
                  <a:ea typeface="Consolas"/>
                  <a:cs typeface="Consolas"/>
                  <a:sym typeface="Consolas"/>
                </a:rPr>
                <a:t>	‘</a:t>
              </a:r>
            </a:p>
            <a:p>
              <a:pPr defTabSz="1462523"/>
              <a:r>
                <a:rPr lang="en" sz="1300" b="1" kern="0" dirty="0">
                  <a:solidFill>
                    <a:srgbClr val="5AB7B2"/>
                  </a:solidFill>
                  <a:latin typeface="Consolas"/>
                  <a:ea typeface="Consolas"/>
                  <a:cs typeface="Consolas"/>
                  <a:sym typeface="Consolas"/>
                </a:rPr>
                <a:t>	</a:t>
              </a:r>
              <a:r>
                <a:rPr lang="en" sz="1300" b="1" kern="0" dirty="0">
                  <a:solidFill>
                    <a:srgbClr val="FFFFFF"/>
                  </a:solidFill>
                  <a:latin typeface="Consolas"/>
                  <a:ea typeface="Consolas"/>
                  <a:cs typeface="Consolas"/>
                  <a:sym typeface="Consolas"/>
                </a:rPr>
                <a:t>impact</a:t>
              </a:r>
              <a:r>
                <a:rPr lang="en" sz="1300" b="1" kern="0" dirty="0">
                  <a:solidFill>
                    <a:srgbClr val="5AB7B2"/>
                  </a:solidFill>
                  <a:latin typeface="Consolas"/>
                  <a:ea typeface="Consolas"/>
                  <a:cs typeface="Consolas"/>
                  <a:sym typeface="Consolas"/>
                </a:rPr>
                <a:t> 1.0</a:t>
              </a:r>
            </a:p>
            <a:p>
              <a:pPr defTabSz="1462523"/>
              <a:r>
                <a:rPr lang="en" sz="1300" b="1" kern="0" dirty="0">
                  <a:solidFill>
                    <a:srgbClr val="5AB7B2"/>
                  </a:solidFill>
                  <a:latin typeface="Consolas"/>
                  <a:ea typeface="Consolas"/>
                  <a:cs typeface="Consolas"/>
                  <a:sym typeface="Consolas"/>
                </a:rPr>
                <a:t>	</a:t>
              </a:r>
              <a:r>
                <a:rPr lang="en" sz="1300" b="1" kern="0" dirty="0">
                  <a:solidFill>
                    <a:srgbClr val="FFFFFF"/>
                  </a:solidFill>
                  <a:latin typeface="Consolas"/>
                  <a:ea typeface="Consolas"/>
                  <a:cs typeface="Consolas"/>
                  <a:sym typeface="Consolas"/>
                </a:rPr>
                <a:t>expect(grub_conf.param ‘selinux’).to_not eq </a:t>
              </a:r>
              <a:r>
                <a:rPr lang="en" sz="1300" b="1" kern="0" dirty="0">
                  <a:solidFill>
                    <a:srgbClr val="5AB7B2"/>
                  </a:solidFill>
                  <a:latin typeface="Consolas"/>
                  <a:ea typeface="Consolas"/>
                  <a:cs typeface="Consolas"/>
                  <a:sym typeface="Consolas"/>
                </a:rPr>
                <a:t>‘0’</a:t>
              </a:r>
            </a:p>
            <a:p>
              <a:pPr indent="731233" defTabSz="1462523"/>
              <a:r>
                <a:rPr lang="en" sz="1300" b="1" kern="0" dirty="0">
                  <a:solidFill>
                    <a:srgbClr val="FFFFFF"/>
                  </a:solidFill>
                  <a:latin typeface="Consolas"/>
                  <a:ea typeface="Consolas"/>
                  <a:cs typeface="Consolas"/>
                  <a:sym typeface="Consolas"/>
                </a:rPr>
                <a:t>expect(grub_conf.param ‘enforcing’).to_not eq </a:t>
              </a:r>
              <a:r>
                <a:rPr lang="en" sz="1300" b="1" kern="0" dirty="0">
                  <a:solidFill>
                    <a:srgbClr val="5AB7B2"/>
                  </a:solidFill>
                  <a:latin typeface="Consolas"/>
                  <a:ea typeface="Consolas"/>
                  <a:cs typeface="Consolas"/>
                  <a:sym typeface="Consolas"/>
                </a:rPr>
                <a:t>‘0’</a:t>
              </a:r>
            </a:p>
            <a:p>
              <a:pPr defTabSz="1462523"/>
              <a:r>
                <a:rPr lang="en" sz="1300" b="1" kern="0" dirty="0">
                  <a:solidFill>
                    <a:srgbClr val="FDB714"/>
                  </a:solidFill>
                  <a:latin typeface="Consolas"/>
                  <a:ea typeface="Consolas"/>
                  <a:cs typeface="Consolas"/>
                  <a:sym typeface="Consolas"/>
                </a:rPr>
                <a:t>end</a:t>
              </a:r>
            </a:p>
          </p:txBody>
        </p:sp>
        <p:sp>
          <p:nvSpPr>
            <p:cNvPr id="940" name="Shape 940"/>
            <p:cNvSpPr/>
            <p:nvPr/>
          </p:nvSpPr>
          <p:spPr>
            <a:xfrm>
              <a:off x="5358431" y="1240625"/>
              <a:ext cx="3716400" cy="225300"/>
            </a:xfrm>
            <a:prstGeom prst="round2SameRect">
              <a:avLst>
                <a:gd name="adj1" fmla="val 16667"/>
                <a:gd name="adj2" fmla="val 0"/>
              </a:avLst>
            </a:prstGeom>
            <a:solidFill>
              <a:srgbClr val="E4E6E7"/>
            </a:solidFill>
            <a:ln>
              <a:noFill/>
            </a:ln>
          </p:spPr>
          <p:txBody>
            <a:bodyPr lIns="91425" tIns="91425" rIns="91425" bIns="91425" anchor="ctr" anchorCtr="0">
              <a:noAutofit/>
            </a:bodyPr>
            <a:lstStyle/>
            <a:p>
              <a:pPr defTabSz="1462523"/>
              <a:endParaRPr kern="0">
                <a:solidFill>
                  <a:srgbClr val="000000"/>
                </a:solidFill>
                <a:latin typeface="Arial"/>
                <a:ea typeface="Arial"/>
                <a:cs typeface="Arial"/>
                <a:sym typeface="Arial"/>
              </a:endParaRPr>
            </a:p>
          </p:txBody>
        </p:sp>
        <p:sp>
          <p:nvSpPr>
            <p:cNvPr id="941" name="Shape 941"/>
            <p:cNvSpPr/>
            <p:nvPr/>
          </p:nvSpPr>
          <p:spPr>
            <a:xfrm>
              <a:off x="5436377" y="1297928"/>
              <a:ext cx="110700" cy="110700"/>
            </a:xfrm>
            <a:prstGeom prst="ellipse">
              <a:avLst/>
            </a:prstGeom>
            <a:solidFill>
              <a:srgbClr val="CCCCCC"/>
            </a:solidFill>
            <a:ln>
              <a:noFill/>
            </a:ln>
          </p:spPr>
          <p:txBody>
            <a:bodyPr lIns="91425" tIns="91425" rIns="91425" bIns="91425" anchor="t" anchorCtr="0">
              <a:noAutofit/>
            </a:bodyPr>
            <a:lstStyle/>
            <a:p>
              <a:pPr defTabSz="1462523"/>
              <a:endParaRPr kern="0">
                <a:solidFill>
                  <a:srgbClr val="000000"/>
                </a:solidFill>
                <a:latin typeface="Arial"/>
                <a:ea typeface="Arial"/>
                <a:cs typeface="Arial"/>
                <a:sym typeface="Arial"/>
              </a:endParaRPr>
            </a:p>
          </p:txBody>
        </p:sp>
        <p:sp>
          <p:nvSpPr>
            <p:cNvPr id="942" name="Shape 942"/>
            <p:cNvSpPr/>
            <p:nvPr/>
          </p:nvSpPr>
          <p:spPr>
            <a:xfrm>
              <a:off x="5608477" y="1297928"/>
              <a:ext cx="110700" cy="110700"/>
            </a:xfrm>
            <a:prstGeom prst="ellipse">
              <a:avLst/>
            </a:prstGeom>
            <a:solidFill>
              <a:srgbClr val="CCCCCC"/>
            </a:solidFill>
            <a:ln>
              <a:noFill/>
            </a:ln>
          </p:spPr>
          <p:txBody>
            <a:bodyPr lIns="91425" tIns="91425" rIns="91425" bIns="91425" anchor="t" anchorCtr="0">
              <a:noAutofit/>
            </a:bodyPr>
            <a:lstStyle/>
            <a:p>
              <a:pPr defTabSz="1462523"/>
              <a:endParaRPr kern="0">
                <a:solidFill>
                  <a:srgbClr val="000000"/>
                </a:solidFill>
                <a:latin typeface="Arial"/>
                <a:ea typeface="Arial"/>
                <a:cs typeface="Arial"/>
                <a:sym typeface="Arial"/>
              </a:endParaRPr>
            </a:p>
          </p:txBody>
        </p:sp>
        <p:sp>
          <p:nvSpPr>
            <p:cNvPr id="943" name="Shape 943"/>
            <p:cNvSpPr/>
            <p:nvPr/>
          </p:nvSpPr>
          <p:spPr>
            <a:xfrm>
              <a:off x="5780577" y="1297928"/>
              <a:ext cx="110700" cy="110700"/>
            </a:xfrm>
            <a:prstGeom prst="ellipse">
              <a:avLst/>
            </a:prstGeom>
            <a:solidFill>
              <a:srgbClr val="CCCCCC"/>
            </a:solidFill>
            <a:ln>
              <a:noFill/>
            </a:ln>
          </p:spPr>
          <p:txBody>
            <a:bodyPr lIns="91425" tIns="91425" rIns="91425" bIns="91425" anchor="t" anchorCtr="0">
              <a:noAutofit/>
            </a:bodyPr>
            <a:lstStyle/>
            <a:p>
              <a:pPr defTabSz="1462523"/>
              <a:endParaRPr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06004960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Learning Lab</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0496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your IP Address</a:t>
            </a:r>
            <a:endParaRPr lang="en-US" dirty="0"/>
          </a:p>
        </p:txBody>
      </p:sp>
      <p:sp>
        <p:nvSpPr>
          <p:cNvPr id="3" name="Text Placeholder 2"/>
          <p:cNvSpPr>
            <a:spLocks noGrp="1"/>
          </p:cNvSpPr>
          <p:nvPr>
            <p:ph type="body" sz="quarter" idx="10"/>
          </p:nvPr>
        </p:nvSpPr>
        <p:spPr/>
        <p:txBody>
          <a:bodyPr/>
          <a:lstStyle/>
          <a:p>
            <a:pPr marL="0" indent="0">
              <a:buNone/>
            </a:pPr>
            <a:r>
              <a:rPr lang="en-US" sz="11000" dirty="0"/>
              <a:t>https://</a:t>
            </a:r>
            <a:r>
              <a:rPr lang="en-US" sz="11000" dirty="0" err="1"/>
              <a:t>goo.gl</a:t>
            </a:r>
            <a:r>
              <a:rPr lang="en-US" sz="11000" dirty="0"/>
              <a:t>/WHu8Wg</a:t>
            </a:r>
          </a:p>
        </p:txBody>
      </p:sp>
    </p:spTree>
    <p:extLst>
      <p:ext uri="{BB962C8B-B14F-4D97-AF65-F5344CB8AC3E}">
        <p14:creationId xmlns:p14="http://schemas.microsoft.com/office/powerpoint/2010/main" val="3680898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remote workstation</a:t>
            </a:r>
            <a:endParaRPr lang="en-US" dirty="0"/>
          </a:p>
        </p:txBody>
      </p:sp>
      <p:sp>
        <p:nvSpPr>
          <p:cNvPr id="3" name="Content Placeholder 2"/>
          <p:cNvSpPr>
            <a:spLocks noGrp="1"/>
          </p:cNvSpPr>
          <p:nvPr>
            <p:ph sz="quarter" idx="11"/>
          </p:nvPr>
        </p:nvSpPr>
        <p:spPr/>
        <p:txBody>
          <a:bodyPr/>
          <a:lstStyle/>
          <a:p>
            <a:r>
              <a:rPr lang="en-US" dirty="0"/>
              <a:t>The authenticity of host '52.54.113.210 (52.54.113.210)' can't be established.</a:t>
            </a:r>
          </a:p>
          <a:p>
            <a:r>
              <a:rPr lang="en-US" dirty="0"/>
              <a:t>ECDSA key fingerprint is SHA256:zAtoeO29XbhRNvwg542cuh4qsKCEaX8hNIlEOCbgd3I.</a:t>
            </a:r>
          </a:p>
          <a:p>
            <a:r>
              <a:rPr lang="en-US" dirty="0"/>
              <a:t>Are you sure you want to continue connecting (yes/no)?</a:t>
            </a:r>
          </a:p>
        </p:txBody>
      </p:sp>
      <p:sp>
        <p:nvSpPr>
          <p:cNvPr id="4" name="Text Placeholder 3"/>
          <p:cNvSpPr>
            <a:spLocks noGrp="1"/>
          </p:cNvSpPr>
          <p:nvPr>
            <p:ph type="body" sz="quarter" idx="12"/>
          </p:nvPr>
        </p:nvSpPr>
        <p:spPr/>
        <p:txBody>
          <a:bodyPr/>
          <a:lstStyle/>
          <a:p>
            <a:r>
              <a:rPr lang="en-US" dirty="0" err="1" smtClean="0"/>
              <a:t>ssh</a:t>
            </a:r>
            <a:r>
              <a:rPr lang="en-US" dirty="0" smtClean="0"/>
              <a:t> </a:t>
            </a:r>
            <a:r>
              <a:rPr lang="en-US" dirty="0" err="1" smtClean="0"/>
              <a:t>chef@IP_ADDRESS</a:t>
            </a:r>
            <a:endParaRPr lang="en-US" dirty="0"/>
          </a:p>
        </p:txBody>
      </p:sp>
    </p:spTree>
    <p:extLst>
      <p:ext uri="{BB962C8B-B14F-4D97-AF65-F5344CB8AC3E}">
        <p14:creationId xmlns:p14="http://schemas.microsoft.com/office/powerpoint/2010/main" val="316931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remote workstation</a:t>
            </a:r>
            <a:endParaRPr lang="en-US" dirty="0"/>
          </a:p>
        </p:txBody>
      </p:sp>
      <p:sp>
        <p:nvSpPr>
          <p:cNvPr id="3" name="Content Placeholder 2"/>
          <p:cNvSpPr>
            <a:spLocks noGrp="1"/>
          </p:cNvSpPr>
          <p:nvPr>
            <p:ph sz="quarter" idx="11"/>
          </p:nvPr>
        </p:nvSpPr>
        <p:spPr/>
        <p:txBody>
          <a:bodyPr/>
          <a:lstStyle/>
          <a:p>
            <a:r>
              <a:rPr lang="en-US" dirty="0"/>
              <a:t>The authenticity of host '52.54.113.210 (52.54.113.210)' can't be established.</a:t>
            </a:r>
          </a:p>
          <a:p>
            <a:r>
              <a:rPr lang="en-US" dirty="0"/>
              <a:t>ECDSA key fingerprint is SHA256:zAtoeO29XbhRNvwg542cuh4qsKCEaX8hNIlEOCbgd3I.</a:t>
            </a:r>
          </a:p>
          <a:p>
            <a:r>
              <a:rPr lang="en-US" dirty="0"/>
              <a:t>Are you sure you want to continue connecting (yes/no)</a:t>
            </a:r>
            <a:r>
              <a:rPr lang="en-US" dirty="0" smtClean="0"/>
              <a:t>? yes</a:t>
            </a:r>
            <a:endParaRPr lang="en-US" dirty="0"/>
          </a:p>
        </p:txBody>
      </p:sp>
      <p:sp>
        <p:nvSpPr>
          <p:cNvPr id="4" name="Text Placeholder 3"/>
          <p:cNvSpPr>
            <a:spLocks noGrp="1"/>
          </p:cNvSpPr>
          <p:nvPr>
            <p:ph type="body" sz="quarter" idx="12"/>
          </p:nvPr>
        </p:nvSpPr>
        <p:spPr/>
        <p:txBody>
          <a:bodyPr/>
          <a:lstStyle/>
          <a:p>
            <a:r>
              <a:rPr lang="en-US" dirty="0" err="1" smtClean="0"/>
              <a:t>ssh</a:t>
            </a:r>
            <a:r>
              <a:rPr lang="en-US" dirty="0" smtClean="0"/>
              <a:t> </a:t>
            </a:r>
            <a:r>
              <a:rPr lang="en-US" dirty="0" err="1" smtClean="0"/>
              <a:t>chef@IP_ADDRESS</a:t>
            </a:r>
            <a:endParaRPr lang="en-US" dirty="0"/>
          </a:p>
        </p:txBody>
      </p:sp>
    </p:spTree>
    <p:extLst>
      <p:ext uri="{BB962C8B-B14F-4D97-AF65-F5344CB8AC3E}">
        <p14:creationId xmlns:p14="http://schemas.microsoft.com/office/powerpoint/2010/main" val="2679818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remote workstation</a:t>
            </a:r>
            <a:endParaRPr lang="en-US" dirty="0"/>
          </a:p>
        </p:txBody>
      </p:sp>
      <p:sp>
        <p:nvSpPr>
          <p:cNvPr id="3" name="Content Placeholder 2"/>
          <p:cNvSpPr>
            <a:spLocks noGrp="1"/>
          </p:cNvSpPr>
          <p:nvPr>
            <p:ph sz="quarter" idx="11"/>
          </p:nvPr>
        </p:nvSpPr>
        <p:spPr/>
        <p:txBody>
          <a:bodyPr/>
          <a:lstStyle/>
          <a:p>
            <a:r>
              <a:rPr lang="en-US" dirty="0"/>
              <a:t>The authenticity of host '52.54.113.210 (52.54.113.210)' can't be established.</a:t>
            </a:r>
          </a:p>
          <a:p>
            <a:r>
              <a:rPr lang="en-US" dirty="0"/>
              <a:t>ECDSA key fingerprint is SHA256:zAtoeO29XbhRNvwg542cuh4qsKCEaX8hNIlEOCbgd3I.</a:t>
            </a:r>
          </a:p>
          <a:p>
            <a:r>
              <a:rPr lang="en-US" dirty="0"/>
              <a:t>Are you sure you want to continue connecting (yes/no)</a:t>
            </a:r>
            <a:r>
              <a:rPr lang="en-US" dirty="0" smtClean="0"/>
              <a:t>? Yes</a:t>
            </a:r>
          </a:p>
          <a:p>
            <a:r>
              <a:rPr lang="en-US" dirty="0"/>
              <a:t>Warning: Permanently added '52.54.113.210' (ECDSA) to the list of known hosts.</a:t>
            </a:r>
          </a:p>
          <a:p>
            <a:r>
              <a:rPr lang="en-US" dirty="0"/>
              <a:t>chef@52.54.113.210's password:</a:t>
            </a:r>
          </a:p>
          <a:p>
            <a:endParaRPr lang="en-US" dirty="0"/>
          </a:p>
        </p:txBody>
      </p:sp>
      <p:sp>
        <p:nvSpPr>
          <p:cNvPr id="4" name="Text Placeholder 3"/>
          <p:cNvSpPr>
            <a:spLocks noGrp="1"/>
          </p:cNvSpPr>
          <p:nvPr>
            <p:ph type="body" sz="quarter" idx="12"/>
          </p:nvPr>
        </p:nvSpPr>
        <p:spPr/>
        <p:txBody>
          <a:bodyPr/>
          <a:lstStyle/>
          <a:p>
            <a:r>
              <a:rPr lang="en-US" dirty="0" err="1" smtClean="0"/>
              <a:t>ssh</a:t>
            </a:r>
            <a:r>
              <a:rPr lang="en-US" dirty="0" smtClean="0"/>
              <a:t> </a:t>
            </a:r>
            <a:r>
              <a:rPr lang="en-US" dirty="0" err="1" smtClean="0"/>
              <a:t>chef@IP_ADDRESS</a:t>
            </a:r>
            <a:endParaRPr lang="en-US" dirty="0"/>
          </a:p>
        </p:txBody>
      </p:sp>
    </p:spTree>
    <p:extLst>
      <p:ext uri="{BB962C8B-B14F-4D97-AF65-F5344CB8AC3E}">
        <p14:creationId xmlns:p14="http://schemas.microsoft.com/office/powerpoint/2010/main" val="285823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Login to remote workstation</a:t>
            </a:r>
            <a:endParaRPr lang="en-US" dirty="0"/>
          </a:p>
        </p:txBody>
      </p:sp>
      <p:sp>
        <p:nvSpPr>
          <p:cNvPr id="3" name="Content Placeholder 2"/>
          <p:cNvSpPr>
            <a:spLocks noGrp="1"/>
          </p:cNvSpPr>
          <p:nvPr>
            <p:ph sz="quarter" idx="11"/>
          </p:nvPr>
        </p:nvSpPr>
        <p:spPr/>
        <p:txBody>
          <a:bodyPr/>
          <a:lstStyle/>
          <a:p>
            <a:r>
              <a:rPr lang="en-US" dirty="0"/>
              <a:t>The authenticity of host '52.54.113.210 (52.54.113.210)' can't be established.</a:t>
            </a:r>
          </a:p>
          <a:p>
            <a:r>
              <a:rPr lang="en-US" dirty="0"/>
              <a:t>ECDSA key fingerprint is SHA256:zAtoeO29XbhRNvwg542cuh4qsKCEaX8hNIlEOCbgd3I.</a:t>
            </a:r>
          </a:p>
          <a:p>
            <a:r>
              <a:rPr lang="en-US" dirty="0"/>
              <a:t>Are you sure you want to continue connecting (yes/no)</a:t>
            </a:r>
            <a:r>
              <a:rPr lang="en-US" dirty="0" smtClean="0"/>
              <a:t>? Yes</a:t>
            </a:r>
          </a:p>
          <a:p>
            <a:r>
              <a:rPr lang="en-US" dirty="0"/>
              <a:t>Warning: Permanently added '52.54.113.210' (ECDSA) to the list of known hosts.</a:t>
            </a:r>
          </a:p>
          <a:p>
            <a:r>
              <a:rPr lang="en-US" dirty="0"/>
              <a:t>chef@52.54.113.210's password</a:t>
            </a:r>
            <a:r>
              <a:rPr lang="en-US" dirty="0" smtClean="0"/>
              <a:t>: chef</a:t>
            </a:r>
            <a:endParaRPr lang="en-US" dirty="0"/>
          </a:p>
          <a:p>
            <a:endParaRPr lang="en-US" dirty="0"/>
          </a:p>
        </p:txBody>
      </p:sp>
      <p:sp>
        <p:nvSpPr>
          <p:cNvPr id="4" name="Text Placeholder 3"/>
          <p:cNvSpPr>
            <a:spLocks noGrp="1"/>
          </p:cNvSpPr>
          <p:nvPr>
            <p:ph type="body" sz="quarter" idx="12"/>
          </p:nvPr>
        </p:nvSpPr>
        <p:spPr/>
        <p:txBody>
          <a:bodyPr/>
          <a:lstStyle/>
          <a:p>
            <a:r>
              <a:rPr lang="en-US" dirty="0" err="1" smtClean="0"/>
              <a:t>ssh</a:t>
            </a:r>
            <a:r>
              <a:rPr lang="en-US" dirty="0" smtClean="0"/>
              <a:t> </a:t>
            </a:r>
            <a:r>
              <a:rPr lang="en-US" dirty="0" err="1" smtClean="0"/>
              <a:t>chef@IP_ADDRESS</a:t>
            </a:r>
            <a:endParaRPr lang="en-US" dirty="0"/>
          </a:p>
        </p:txBody>
      </p:sp>
    </p:spTree>
    <p:extLst>
      <p:ext uri="{BB962C8B-B14F-4D97-AF65-F5344CB8AC3E}">
        <p14:creationId xmlns:p14="http://schemas.microsoft.com/office/powerpoint/2010/main" val="89579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the installation</a:t>
            </a:r>
            <a:endParaRPr lang="en-US" dirty="0"/>
          </a:p>
        </p:txBody>
      </p:sp>
      <p:sp>
        <p:nvSpPr>
          <p:cNvPr id="3" name="Content Placeholder 2"/>
          <p:cNvSpPr>
            <a:spLocks noGrp="1"/>
          </p:cNvSpPr>
          <p:nvPr>
            <p:ph sz="quarter" idx="11"/>
          </p:nvPr>
        </p:nvSpPr>
        <p:spPr/>
        <p:txBody>
          <a:bodyPr/>
          <a:lstStyle/>
          <a:p>
            <a:r>
              <a:rPr lang="en-US" dirty="0"/>
              <a:t>/opt/</a:t>
            </a:r>
            <a:r>
              <a:rPr lang="en-US" dirty="0" err="1"/>
              <a:t>chefdk</a:t>
            </a:r>
            <a:r>
              <a:rPr lang="en-US" dirty="0"/>
              <a:t>/bin/</a:t>
            </a:r>
            <a:r>
              <a:rPr lang="en-US" dirty="0" err="1"/>
              <a:t>inspec</a:t>
            </a:r>
            <a:endParaRPr lang="en-US" dirty="0"/>
          </a:p>
        </p:txBody>
      </p:sp>
      <p:sp>
        <p:nvSpPr>
          <p:cNvPr id="4" name="Text Placeholder 3"/>
          <p:cNvSpPr>
            <a:spLocks noGrp="1"/>
          </p:cNvSpPr>
          <p:nvPr>
            <p:ph type="body" sz="quarter" idx="12"/>
          </p:nvPr>
        </p:nvSpPr>
        <p:spPr/>
        <p:txBody>
          <a:bodyPr/>
          <a:lstStyle/>
          <a:p>
            <a:r>
              <a:rPr lang="en-US" dirty="0" smtClean="0"/>
              <a:t>which </a:t>
            </a:r>
            <a:r>
              <a:rPr lang="en-US" dirty="0" err="1" smtClean="0"/>
              <a:t>inspec</a:t>
            </a:r>
            <a:endParaRPr lang="en-US" dirty="0"/>
          </a:p>
        </p:txBody>
      </p:sp>
    </p:spTree>
    <p:extLst>
      <p:ext uri="{BB962C8B-B14F-4D97-AF65-F5344CB8AC3E}">
        <p14:creationId xmlns:p14="http://schemas.microsoft.com/office/powerpoint/2010/main" val="373420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the installation</a:t>
            </a:r>
            <a:endParaRPr lang="en-US" dirty="0"/>
          </a:p>
        </p:txBody>
      </p:sp>
      <p:sp>
        <p:nvSpPr>
          <p:cNvPr id="3" name="Content Placeholder 2"/>
          <p:cNvSpPr>
            <a:spLocks noGrp="1"/>
          </p:cNvSpPr>
          <p:nvPr>
            <p:ph sz="quarter" idx="11"/>
          </p:nvPr>
        </p:nvSpPr>
        <p:spPr/>
        <p:txBody>
          <a:bodyPr/>
          <a:lstStyle/>
          <a:p>
            <a:endParaRPr lang="en-US" dirty="0"/>
          </a:p>
          <a:p>
            <a:r>
              <a:rPr lang="en-US" dirty="0"/>
              <a:t>1.11.0</a:t>
            </a:r>
          </a:p>
          <a:p>
            <a:endParaRPr lang="en-US" dirty="0"/>
          </a:p>
          <a:p>
            <a:r>
              <a:rPr lang="en-US" dirty="0"/>
              <a:t>Your version of </a:t>
            </a:r>
            <a:r>
              <a:rPr lang="en-US" dirty="0" err="1"/>
              <a:t>InSpec</a:t>
            </a:r>
            <a:r>
              <a:rPr lang="en-US" dirty="0"/>
              <a:t> is out of date! The latest version is 1.15.0.</a:t>
            </a:r>
          </a:p>
        </p:txBody>
      </p:sp>
      <p:sp>
        <p:nvSpPr>
          <p:cNvPr id="4" name="Text Placeholder 3"/>
          <p:cNvSpPr>
            <a:spLocks noGrp="1"/>
          </p:cNvSpPr>
          <p:nvPr>
            <p:ph type="body" sz="quarter" idx="12"/>
          </p:nvPr>
        </p:nvSpPr>
        <p:spPr/>
        <p:txBody>
          <a:bodyPr/>
          <a:lstStyle/>
          <a:p>
            <a:r>
              <a:rPr lang="en-US" dirty="0" err="1" smtClean="0"/>
              <a:t>inspec</a:t>
            </a:r>
            <a:r>
              <a:rPr lang="en-US" dirty="0" smtClean="0"/>
              <a:t> version</a:t>
            </a:r>
            <a:endParaRPr lang="en-US" dirty="0"/>
          </a:p>
        </p:txBody>
      </p:sp>
    </p:spTree>
    <p:extLst>
      <p:ext uri="{BB962C8B-B14F-4D97-AF65-F5344CB8AC3E}">
        <p14:creationId xmlns:p14="http://schemas.microsoft.com/office/powerpoint/2010/main" val="300966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Infrastructure as Code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50201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the installation</a:t>
            </a:r>
            <a:endParaRPr lang="en-US" dirty="0"/>
          </a:p>
        </p:txBody>
      </p:sp>
      <p:sp>
        <p:nvSpPr>
          <p:cNvPr id="3" name="Content Placeholder 2"/>
          <p:cNvSpPr>
            <a:spLocks noGrp="1"/>
          </p:cNvSpPr>
          <p:nvPr>
            <p:ph sz="quarter" idx="11"/>
          </p:nvPr>
        </p:nvSpPr>
        <p:spPr/>
        <p:txBody>
          <a:bodyPr/>
          <a:lstStyle/>
          <a:p>
            <a:r>
              <a:rPr lang="en-US" dirty="0"/>
              <a:t>/opt/</a:t>
            </a:r>
            <a:r>
              <a:rPr lang="en-US" dirty="0" err="1"/>
              <a:t>chefdk</a:t>
            </a:r>
            <a:r>
              <a:rPr lang="en-US" dirty="0"/>
              <a:t>/bin/chef</a:t>
            </a:r>
          </a:p>
        </p:txBody>
      </p:sp>
      <p:sp>
        <p:nvSpPr>
          <p:cNvPr id="4" name="Text Placeholder 3"/>
          <p:cNvSpPr>
            <a:spLocks noGrp="1"/>
          </p:cNvSpPr>
          <p:nvPr>
            <p:ph type="body" sz="quarter" idx="12"/>
          </p:nvPr>
        </p:nvSpPr>
        <p:spPr/>
        <p:txBody>
          <a:bodyPr/>
          <a:lstStyle/>
          <a:p>
            <a:r>
              <a:rPr lang="en-US" dirty="0" smtClean="0"/>
              <a:t>which chef</a:t>
            </a:r>
            <a:endParaRPr lang="en-US" dirty="0"/>
          </a:p>
        </p:txBody>
      </p:sp>
    </p:spTree>
    <p:extLst>
      <p:ext uri="{BB962C8B-B14F-4D97-AF65-F5344CB8AC3E}">
        <p14:creationId xmlns:p14="http://schemas.microsoft.com/office/powerpoint/2010/main" val="148979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the installation</a:t>
            </a:r>
            <a:endParaRPr lang="en-US" dirty="0"/>
          </a:p>
        </p:txBody>
      </p:sp>
      <p:sp>
        <p:nvSpPr>
          <p:cNvPr id="3" name="Content Placeholder 2"/>
          <p:cNvSpPr>
            <a:spLocks noGrp="1"/>
          </p:cNvSpPr>
          <p:nvPr>
            <p:ph sz="quarter" idx="11"/>
          </p:nvPr>
        </p:nvSpPr>
        <p:spPr/>
        <p:txBody>
          <a:bodyPr/>
          <a:lstStyle/>
          <a:p>
            <a:r>
              <a:rPr lang="en-US" dirty="0"/>
              <a:t>Chef Development Kit Version: 1.2.22</a:t>
            </a:r>
          </a:p>
          <a:p>
            <a:r>
              <a:rPr lang="en-US" dirty="0"/>
              <a:t>chef-client version: 12.18.31</a:t>
            </a:r>
          </a:p>
          <a:p>
            <a:r>
              <a:rPr lang="en-US" dirty="0"/>
              <a:t>delivery version: master (0b746cafed65a9ea1a79de3cc546e7922de9187c)</a:t>
            </a:r>
          </a:p>
          <a:p>
            <a:r>
              <a:rPr lang="en-US" dirty="0"/>
              <a:t>berks version: 2017-03-02T09:46:48.762338 20503] 2017-03-02T09:46:48.762505 20503] 2017-03-02T09:46:48.762618 20503] 2017-03-02T09:46:48.762722 20503] 2017-03-02T09:46:48.791141 20503] 2017-03-02T09:46:48.791248 20503] 5.6.0</a:t>
            </a:r>
          </a:p>
          <a:p>
            <a:r>
              <a:rPr lang="en-US" dirty="0"/>
              <a:t>kitchen version: 1.15.0</a:t>
            </a:r>
          </a:p>
        </p:txBody>
      </p:sp>
      <p:sp>
        <p:nvSpPr>
          <p:cNvPr id="4" name="Text Placeholder 3"/>
          <p:cNvSpPr>
            <a:spLocks noGrp="1"/>
          </p:cNvSpPr>
          <p:nvPr>
            <p:ph type="body" sz="quarter" idx="12"/>
          </p:nvPr>
        </p:nvSpPr>
        <p:spPr/>
        <p:txBody>
          <a:bodyPr/>
          <a:lstStyle/>
          <a:p>
            <a:r>
              <a:rPr lang="en-US" dirty="0" smtClean="0"/>
              <a:t>chef --version</a:t>
            </a:r>
            <a:endParaRPr lang="en-US" dirty="0"/>
          </a:p>
        </p:txBody>
      </p:sp>
    </p:spTree>
    <p:extLst>
      <p:ext uri="{BB962C8B-B14F-4D97-AF65-F5344CB8AC3E}">
        <p14:creationId xmlns:p14="http://schemas.microsoft.com/office/powerpoint/2010/main" val="404422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Shape 944"/>
          <p:cNvSpPr txBox="1">
            <a:spLocks noGrp="1"/>
          </p:cNvSpPr>
          <p:nvPr>
            <p:ph type="title"/>
          </p:nvPr>
        </p:nvSpPr>
        <p:spPr>
          <a:xfrm>
            <a:off x="470921" y="402596"/>
            <a:ext cx="13411199" cy="664800"/>
          </a:xfrm>
          <a:prstGeom prst="rect">
            <a:avLst/>
          </a:prstGeom>
          <a:noFill/>
          <a:ln>
            <a:noFill/>
          </a:ln>
        </p:spPr>
        <p:txBody>
          <a:bodyPr vert="horz" lIns="109720" tIns="109720" rIns="109720" bIns="109720" rtlCol="0" anchor="t" anchorCtr="0">
            <a:noAutofit/>
          </a:bodyPr>
          <a:lstStyle/>
          <a:p>
            <a:pPr>
              <a:buSzPct val="25000"/>
            </a:pPr>
            <a:r>
              <a:rPr lang="en"/>
              <a:t>Chef DK - The Chef Development Kit</a:t>
            </a:r>
          </a:p>
        </p:txBody>
      </p:sp>
      <p:sp>
        <p:nvSpPr>
          <p:cNvPr id="945" name="Shape 945"/>
          <p:cNvSpPr txBox="1"/>
          <p:nvPr/>
        </p:nvSpPr>
        <p:spPr>
          <a:xfrm>
            <a:off x="582022" y="3032622"/>
            <a:ext cx="4218719" cy="1846560"/>
          </a:xfrm>
          <a:prstGeom prst="rect">
            <a:avLst/>
          </a:prstGeom>
          <a:noFill/>
          <a:ln>
            <a:noFill/>
          </a:ln>
        </p:spPr>
        <p:txBody>
          <a:bodyPr lIns="109720" tIns="54840" rIns="109720" bIns="54840" anchor="t" anchorCtr="0">
            <a:noAutofit/>
          </a:bodyPr>
          <a:lstStyle/>
          <a:p>
            <a:pPr marL="345431" indent="-325112">
              <a:buClr>
                <a:srgbClr val="F18B21"/>
              </a:buClr>
              <a:buSzPct val="100000"/>
              <a:buFont typeface="Noto Sans Symbols"/>
              <a:buChar char="▪"/>
            </a:pPr>
            <a:r>
              <a:rPr lang="en" sz="1400">
                <a:solidFill>
                  <a:srgbClr val="7D868C"/>
                </a:solidFill>
                <a:latin typeface="Raleway"/>
                <a:ea typeface="Raleway"/>
                <a:cs typeface="Raleway"/>
                <a:sym typeface="Raleway"/>
              </a:rPr>
              <a:t>Validate your Chef code against Chef best practices</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Extend with rules to enforce organizational Chef development best practices</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Enforce compliance &amp; security practices </a:t>
            </a:r>
          </a:p>
        </p:txBody>
      </p:sp>
      <p:sp>
        <p:nvSpPr>
          <p:cNvPr id="946" name="Shape 946"/>
          <p:cNvSpPr/>
          <p:nvPr/>
        </p:nvSpPr>
        <p:spPr>
          <a:xfrm>
            <a:off x="582022" y="2256902"/>
            <a:ext cx="4218719" cy="409916"/>
          </a:xfrm>
          <a:prstGeom prst="rect">
            <a:avLst/>
          </a:prstGeom>
          <a:noFill/>
          <a:ln>
            <a:noFill/>
          </a:ln>
        </p:spPr>
        <p:txBody>
          <a:bodyPr lIns="109720" tIns="54840" rIns="109720" bIns="54840" anchor="t" anchorCtr="0">
            <a:noAutofit/>
          </a:bodyPr>
          <a:lstStyle/>
          <a:p>
            <a:pPr>
              <a:lnSpc>
                <a:spcPct val="90000"/>
              </a:lnSpc>
              <a:buClr>
                <a:srgbClr val="F18B21"/>
              </a:buClr>
              <a:buSzPct val="25000"/>
            </a:pPr>
            <a:r>
              <a:rPr lang="en" b="1">
                <a:solidFill>
                  <a:srgbClr val="F18B21"/>
                </a:solidFill>
                <a:latin typeface="Raleway"/>
                <a:ea typeface="Raleway"/>
                <a:cs typeface="Raleway"/>
                <a:sym typeface="Raleway"/>
              </a:rPr>
              <a:t>Foodcritic</a:t>
            </a:r>
          </a:p>
          <a:p>
            <a:pPr>
              <a:buClr>
                <a:schemeClr val="accent3"/>
              </a:buClr>
              <a:buSzPct val="25000"/>
            </a:pPr>
            <a:r>
              <a:rPr lang="en" sz="1900" b="1">
                <a:solidFill>
                  <a:schemeClr val="accent3"/>
                </a:solidFill>
                <a:latin typeface="Raleway"/>
                <a:ea typeface="Raleway"/>
                <a:cs typeface="Raleway"/>
                <a:sym typeface="Raleway"/>
              </a:rPr>
              <a:t>Test Your “Chef Style”</a:t>
            </a:r>
          </a:p>
        </p:txBody>
      </p:sp>
      <p:sp>
        <p:nvSpPr>
          <p:cNvPr id="947" name="Shape 947"/>
          <p:cNvSpPr txBox="1"/>
          <p:nvPr/>
        </p:nvSpPr>
        <p:spPr>
          <a:xfrm>
            <a:off x="5173403" y="3032622"/>
            <a:ext cx="4326240" cy="1846560"/>
          </a:xfrm>
          <a:prstGeom prst="rect">
            <a:avLst/>
          </a:prstGeom>
          <a:noFill/>
          <a:ln>
            <a:noFill/>
          </a:ln>
        </p:spPr>
        <p:txBody>
          <a:bodyPr lIns="109720" tIns="54840" rIns="109720" bIns="54840" anchor="t" anchorCtr="0">
            <a:noAutofit/>
          </a:bodyPr>
          <a:lstStyle/>
          <a:p>
            <a:pPr marL="345431" indent="-325112">
              <a:buClr>
                <a:srgbClr val="F18B21"/>
              </a:buClr>
              <a:buSzPct val="100000"/>
              <a:buFont typeface="Noto Sans Symbols"/>
              <a:buChar char="▪"/>
            </a:pPr>
            <a:r>
              <a:rPr lang="en" sz="1400">
                <a:solidFill>
                  <a:srgbClr val="7D868C"/>
                </a:solidFill>
                <a:latin typeface="Raleway"/>
                <a:ea typeface="Raleway"/>
                <a:cs typeface="Raleway"/>
                <a:sym typeface="Raleway"/>
              </a:rPr>
              <a:t>Validate your Chef code against Ruby best practices</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Identify potential Ruby errors</a:t>
            </a:r>
          </a:p>
          <a:p>
            <a:pPr marL="1463004" lvl="1" indent="-447029">
              <a:buClr>
                <a:srgbClr val="7D868C"/>
              </a:buClr>
              <a:buSzPct val="25000"/>
            </a:pPr>
            <a:r>
              <a:rPr lang="en" sz="1300">
                <a:solidFill>
                  <a:srgbClr val="7D868C"/>
                </a:solidFill>
                <a:latin typeface="Raleway"/>
                <a:ea typeface="Raleway"/>
                <a:cs typeface="Raleway"/>
                <a:sym typeface="Raleway"/>
              </a:rPr>
              <a:t>Unclosed strings, etc.</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Identify style/convention that helps write better code</a:t>
            </a:r>
          </a:p>
          <a:p>
            <a:pPr marL="1463004" lvl="1" indent="-447029">
              <a:buClr>
                <a:srgbClr val="7D868C"/>
              </a:buClr>
              <a:buSzPct val="25000"/>
            </a:pPr>
            <a:r>
              <a:rPr lang="en" sz="1300">
                <a:solidFill>
                  <a:srgbClr val="7D868C"/>
                </a:solidFill>
                <a:latin typeface="Raleway"/>
                <a:ea typeface="Raleway"/>
                <a:cs typeface="Raleway"/>
                <a:sym typeface="Raleway"/>
              </a:rPr>
              <a:t>Single quotes vs. double quotes</a:t>
            </a:r>
          </a:p>
        </p:txBody>
      </p:sp>
      <p:sp>
        <p:nvSpPr>
          <p:cNvPr id="948" name="Shape 948"/>
          <p:cNvSpPr/>
          <p:nvPr/>
        </p:nvSpPr>
        <p:spPr>
          <a:xfrm>
            <a:off x="5173371" y="2256902"/>
            <a:ext cx="4218719" cy="409916"/>
          </a:xfrm>
          <a:prstGeom prst="rect">
            <a:avLst/>
          </a:prstGeom>
          <a:noFill/>
          <a:ln>
            <a:noFill/>
          </a:ln>
        </p:spPr>
        <p:txBody>
          <a:bodyPr lIns="109720" tIns="54840" rIns="109720" bIns="54840" anchor="t" anchorCtr="0">
            <a:noAutofit/>
          </a:bodyPr>
          <a:lstStyle/>
          <a:p>
            <a:pPr>
              <a:lnSpc>
                <a:spcPct val="90000"/>
              </a:lnSpc>
              <a:buClr>
                <a:srgbClr val="F18B21"/>
              </a:buClr>
              <a:buSzPct val="25000"/>
            </a:pPr>
            <a:r>
              <a:rPr lang="en" b="1">
                <a:solidFill>
                  <a:srgbClr val="F18B21"/>
                </a:solidFill>
                <a:latin typeface="Raleway"/>
                <a:ea typeface="Raleway"/>
                <a:cs typeface="Raleway"/>
                <a:sym typeface="Raleway"/>
              </a:rPr>
              <a:t>CookStyle</a:t>
            </a:r>
          </a:p>
          <a:p>
            <a:pPr>
              <a:buClr>
                <a:schemeClr val="accent3"/>
              </a:buClr>
              <a:buSzPct val="25000"/>
            </a:pPr>
            <a:r>
              <a:rPr lang="en" sz="1900" b="1">
                <a:solidFill>
                  <a:schemeClr val="accent3"/>
                </a:solidFill>
                <a:latin typeface="Raleway"/>
                <a:ea typeface="Raleway"/>
                <a:cs typeface="Raleway"/>
                <a:sym typeface="Raleway"/>
              </a:rPr>
              <a:t>Validate your Ruby</a:t>
            </a:r>
          </a:p>
        </p:txBody>
      </p:sp>
      <p:sp>
        <p:nvSpPr>
          <p:cNvPr id="949" name="Shape 949"/>
          <p:cNvSpPr txBox="1"/>
          <p:nvPr/>
        </p:nvSpPr>
        <p:spPr>
          <a:xfrm>
            <a:off x="9889773" y="3032621"/>
            <a:ext cx="4218719" cy="1846560"/>
          </a:xfrm>
          <a:prstGeom prst="rect">
            <a:avLst/>
          </a:prstGeom>
          <a:noFill/>
          <a:ln>
            <a:noFill/>
          </a:ln>
        </p:spPr>
        <p:txBody>
          <a:bodyPr lIns="109720" tIns="54840" rIns="109720" bIns="54840" anchor="t" anchorCtr="0">
            <a:noAutofit/>
          </a:bodyPr>
          <a:lstStyle/>
          <a:p>
            <a:pPr marL="345431" indent="-325112">
              <a:buClr>
                <a:srgbClr val="F18B21"/>
              </a:buClr>
              <a:buSzPct val="100000"/>
              <a:buFont typeface="Noto Sans Symbols"/>
              <a:buChar char="▪"/>
            </a:pPr>
            <a:r>
              <a:rPr lang="en" sz="1400">
                <a:solidFill>
                  <a:srgbClr val="7D868C"/>
                </a:solidFill>
                <a:latin typeface="Raleway"/>
                <a:ea typeface="Raleway"/>
                <a:cs typeface="Raleway"/>
                <a:sym typeface="Raleway"/>
              </a:rPr>
              <a:t>Validate your Chef code will run </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Testing for more Chef advanced use cases</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Useful for regression testing </a:t>
            </a:r>
          </a:p>
          <a:p>
            <a:pPr>
              <a:spcBef>
                <a:spcPts val="800"/>
              </a:spcBef>
              <a:buClr>
                <a:srgbClr val="000000"/>
              </a:buClr>
            </a:pPr>
            <a:endParaRPr sz="1400">
              <a:solidFill>
                <a:srgbClr val="7D868C"/>
              </a:solidFill>
              <a:latin typeface="Raleway"/>
              <a:ea typeface="Raleway"/>
              <a:cs typeface="Raleway"/>
              <a:sym typeface="Raleway"/>
            </a:endParaRPr>
          </a:p>
        </p:txBody>
      </p:sp>
      <p:sp>
        <p:nvSpPr>
          <p:cNvPr id="950" name="Shape 950"/>
          <p:cNvSpPr/>
          <p:nvPr/>
        </p:nvSpPr>
        <p:spPr>
          <a:xfrm>
            <a:off x="9889755" y="2256902"/>
            <a:ext cx="4218719" cy="409916"/>
          </a:xfrm>
          <a:prstGeom prst="rect">
            <a:avLst/>
          </a:prstGeom>
          <a:noFill/>
          <a:ln>
            <a:noFill/>
          </a:ln>
        </p:spPr>
        <p:txBody>
          <a:bodyPr lIns="109720" tIns="54840" rIns="109720" bIns="54840" anchor="t" anchorCtr="0">
            <a:noAutofit/>
          </a:bodyPr>
          <a:lstStyle/>
          <a:p>
            <a:pPr>
              <a:lnSpc>
                <a:spcPct val="90000"/>
              </a:lnSpc>
              <a:buClr>
                <a:srgbClr val="F18B21"/>
              </a:buClr>
              <a:buSzPct val="25000"/>
            </a:pPr>
            <a:r>
              <a:rPr lang="en" b="1">
                <a:solidFill>
                  <a:srgbClr val="F18B21"/>
                </a:solidFill>
                <a:latin typeface="Raleway"/>
                <a:ea typeface="Raleway"/>
                <a:cs typeface="Raleway"/>
                <a:sym typeface="Raleway"/>
              </a:rPr>
              <a:t>ChefSpec</a:t>
            </a:r>
          </a:p>
          <a:p>
            <a:pPr>
              <a:buClr>
                <a:schemeClr val="accent3"/>
              </a:buClr>
              <a:buSzPct val="25000"/>
            </a:pPr>
            <a:r>
              <a:rPr lang="en" sz="1900" b="1">
                <a:solidFill>
                  <a:schemeClr val="accent3"/>
                </a:solidFill>
                <a:latin typeface="Raleway"/>
                <a:ea typeface="Raleway"/>
                <a:cs typeface="Raleway"/>
                <a:sym typeface="Raleway"/>
              </a:rPr>
              <a:t>Simulate Chef</a:t>
            </a:r>
          </a:p>
        </p:txBody>
      </p:sp>
      <p:sp>
        <p:nvSpPr>
          <p:cNvPr id="951" name="Shape 951"/>
          <p:cNvSpPr txBox="1"/>
          <p:nvPr/>
        </p:nvSpPr>
        <p:spPr>
          <a:xfrm>
            <a:off x="582022" y="6330536"/>
            <a:ext cx="6191999" cy="1335839"/>
          </a:xfrm>
          <a:prstGeom prst="rect">
            <a:avLst/>
          </a:prstGeom>
          <a:noFill/>
          <a:ln>
            <a:noFill/>
          </a:ln>
        </p:spPr>
        <p:txBody>
          <a:bodyPr lIns="109720" tIns="54840" rIns="109720" bIns="54840" anchor="t" anchorCtr="0">
            <a:noAutofit/>
          </a:bodyPr>
          <a:lstStyle/>
          <a:p>
            <a:pPr marL="345431" indent="-325112">
              <a:buClr>
                <a:srgbClr val="F18B21"/>
              </a:buClr>
              <a:buSzPct val="100000"/>
              <a:buFont typeface="Noto Sans Symbols"/>
              <a:buChar char="▪"/>
            </a:pPr>
            <a:r>
              <a:rPr lang="en" sz="1400">
                <a:solidFill>
                  <a:srgbClr val="7D868C"/>
                </a:solidFill>
                <a:latin typeface="Raleway"/>
                <a:ea typeface="Raleway"/>
                <a:cs typeface="Raleway"/>
                <a:sym typeface="Raleway"/>
              </a:rPr>
              <a:t>Executes your Chef code on an instance or container</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Integrates with Cloud and Virtualization providers</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Validate your Chef code locally before sharing</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Speed development of Chef Cookbooks</a:t>
            </a:r>
          </a:p>
        </p:txBody>
      </p:sp>
      <p:sp>
        <p:nvSpPr>
          <p:cNvPr id="952" name="Shape 952"/>
          <p:cNvSpPr/>
          <p:nvPr/>
        </p:nvSpPr>
        <p:spPr>
          <a:xfrm>
            <a:off x="582022" y="5554814"/>
            <a:ext cx="6191999" cy="409920"/>
          </a:xfrm>
          <a:prstGeom prst="rect">
            <a:avLst/>
          </a:prstGeom>
          <a:noFill/>
          <a:ln>
            <a:noFill/>
          </a:ln>
        </p:spPr>
        <p:txBody>
          <a:bodyPr lIns="109720" tIns="54840" rIns="109720" bIns="54840" anchor="t" anchorCtr="0">
            <a:noAutofit/>
          </a:bodyPr>
          <a:lstStyle/>
          <a:p>
            <a:pPr>
              <a:lnSpc>
                <a:spcPct val="90000"/>
              </a:lnSpc>
              <a:buClr>
                <a:srgbClr val="F18B21"/>
              </a:buClr>
              <a:buSzPct val="25000"/>
            </a:pPr>
            <a:r>
              <a:rPr lang="en" b="1">
                <a:solidFill>
                  <a:srgbClr val="F18B21"/>
                </a:solidFill>
                <a:latin typeface="Raleway"/>
                <a:ea typeface="Raleway"/>
                <a:cs typeface="Raleway"/>
                <a:sym typeface="Raleway"/>
              </a:rPr>
              <a:t>Test Kitchen</a:t>
            </a:r>
          </a:p>
          <a:p>
            <a:pPr>
              <a:buClr>
                <a:schemeClr val="accent3"/>
              </a:buClr>
              <a:buSzPct val="25000"/>
            </a:pPr>
            <a:r>
              <a:rPr lang="en" sz="1900" b="1">
                <a:solidFill>
                  <a:schemeClr val="accent3"/>
                </a:solidFill>
                <a:latin typeface="Raleway"/>
                <a:ea typeface="Raleway"/>
                <a:cs typeface="Raleway"/>
                <a:sym typeface="Raleway"/>
              </a:rPr>
              <a:t>Let’s do this (almost) for real</a:t>
            </a:r>
          </a:p>
        </p:txBody>
      </p:sp>
      <p:sp>
        <p:nvSpPr>
          <p:cNvPr id="953" name="Shape 953"/>
          <p:cNvSpPr txBox="1"/>
          <p:nvPr/>
        </p:nvSpPr>
        <p:spPr>
          <a:xfrm>
            <a:off x="6921820" y="6335656"/>
            <a:ext cx="7098719" cy="1335839"/>
          </a:xfrm>
          <a:prstGeom prst="rect">
            <a:avLst/>
          </a:prstGeom>
          <a:noFill/>
          <a:ln>
            <a:noFill/>
          </a:ln>
        </p:spPr>
        <p:txBody>
          <a:bodyPr lIns="109720" tIns="54840" rIns="109720" bIns="54840" anchor="t" anchorCtr="0">
            <a:noAutofit/>
          </a:bodyPr>
          <a:lstStyle/>
          <a:p>
            <a:pPr marL="345431" indent="-325112">
              <a:buClr>
                <a:srgbClr val="F18B21"/>
              </a:buClr>
              <a:buSzPct val="100000"/>
              <a:buFont typeface="Noto Sans Symbols"/>
              <a:buChar char="▪"/>
            </a:pPr>
            <a:r>
              <a:rPr lang="en" sz="1400">
                <a:solidFill>
                  <a:srgbClr val="7D868C"/>
                </a:solidFill>
                <a:latin typeface="Raleway"/>
                <a:ea typeface="Raleway"/>
                <a:cs typeface="Raleway"/>
                <a:sym typeface="Raleway"/>
              </a:rPr>
              <a:t>Assert the intention of your Chef code</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Verify on live systems that your Chef code produced the correct result</a:t>
            </a:r>
          </a:p>
          <a:p>
            <a:pPr marL="345431" indent="-325112">
              <a:spcBef>
                <a:spcPts val="800"/>
              </a:spcBef>
              <a:buClr>
                <a:srgbClr val="F18B21"/>
              </a:buClr>
              <a:buSzPct val="100000"/>
              <a:buFont typeface="Noto Sans Symbols"/>
              <a:buChar char="▪"/>
            </a:pPr>
            <a:r>
              <a:rPr lang="en" sz="1400">
                <a:solidFill>
                  <a:srgbClr val="7D868C"/>
                </a:solidFill>
                <a:latin typeface="Raleway"/>
                <a:ea typeface="Raleway"/>
                <a:cs typeface="Raleway"/>
                <a:sym typeface="Raleway"/>
              </a:rPr>
              <a:t>Confirm your Chef code didn’t not produce compliance drift</a:t>
            </a:r>
          </a:p>
        </p:txBody>
      </p:sp>
      <p:sp>
        <p:nvSpPr>
          <p:cNvPr id="954" name="Shape 954"/>
          <p:cNvSpPr/>
          <p:nvPr/>
        </p:nvSpPr>
        <p:spPr>
          <a:xfrm>
            <a:off x="6921772" y="5554814"/>
            <a:ext cx="7098719" cy="409920"/>
          </a:xfrm>
          <a:prstGeom prst="rect">
            <a:avLst/>
          </a:prstGeom>
          <a:noFill/>
          <a:ln>
            <a:noFill/>
          </a:ln>
        </p:spPr>
        <p:txBody>
          <a:bodyPr lIns="109720" tIns="54840" rIns="109720" bIns="54840" anchor="t" anchorCtr="0">
            <a:noAutofit/>
          </a:bodyPr>
          <a:lstStyle/>
          <a:p>
            <a:pPr>
              <a:lnSpc>
                <a:spcPct val="90000"/>
              </a:lnSpc>
              <a:buClr>
                <a:srgbClr val="F18B21"/>
              </a:buClr>
              <a:buSzPct val="25000"/>
            </a:pPr>
            <a:r>
              <a:rPr lang="en" b="1">
                <a:solidFill>
                  <a:srgbClr val="F18B21"/>
                </a:solidFill>
                <a:latin typeface="Raleway"/>
                <a:ea typeface="Raleway"/>
                <a:cs typeface="Raleway"/>
                <a:sym typeface="Raleway"/>
              </a:rPr>
              <a:t>InSpec</a:t>
            </a:r>
          </a:p>
          <a:p>
            <a:pPr>
              <a:buClr>
                <a:schemeClr val="accent3"/>
              </a:buClr>
              <a:buSzPct val="25000"/>
            </a:pPr>
            <a:r>
              <a:rPr lang="en" sz="1900" b="1">
                <a:solidFill>
                  <a:schemeClr val="accent3"/>
                </a:solidFill>
                <a:latin typeface="Raleway"/>
                <a:ea typeface="Raleway"/>
                <a:cs typeface="Raleway"/>
                <a:sym typeface="Raleway"/>
              </a:rPr>
              <a:t>Verify automation results &amp; ensure compliance</a:t>
            </a:r>
          </a:p>
        </p:txBody>
      </p:sp>
      <p:cxnSp>
        <p:nvCxnSpPr>
          <p:cNvPr id="955" name="Shape 955"/>
          <p:cNvCxnSpPr/>
          <p:nvPr/>
        </p:nvCxnSpPr>
        <p:spPr>
          <a:xfrm>
            <a:off x="352120" y="5117891"/>
            <a:ext cx="13897920" cy="0"/>
          </a:xfrm>
          <a:prstGeom prst="straightConnector1">
            <a:avLst/>
          </a:prstGeom>
          <a:noFill/>
          <a:ln w="9525" cap="flat" cmpd="sng">
            <a:solidFill>
              <a:schemeClr val="accent1"/>
            </a:solidFill>
            <a:prstDash val="solid"/>
            <a:round/>
            <a:headEnd type="none" w="med" len="med"/>
            <a:tailEnd type="none" w="med" len="med"/>
          </a:ln>
        </p:spPr>
      </p:cxnSp>
      <p:cxnSp>
        <p:nvCxnSpPr>
          <p:cNvPr id="956" name="Shape 956"/>
          <p:cNvCxnSpPr/>
          <p:nvPr/>
        </p:nvCxnSpPr>
        <p:spPr>
          <a:xfrm>
            <a:off x="4973160" y="2256921"/>
            <a:ext cx="0" cy="2622239"/>
          </a:xfrm>
          <a:prstGeom prst="straightConnector1">
            <a:avLst/>
          </a:prstGeom>
          <a:noFill/>
          <a:ln w="9525" cap="flat" cmpd="sng">
            <a:solidFill>
              <a:schemeClr val="accent2"/>
            </a:solidFill>
            <a:prstDash val="solid"/>
            <a:round/>
            <a:headEnd type="none" w="med" len="med"/>
            <a:tailEnd type="none" w="med" len="med"/>
          </a:ln>
        </p:spPr>
      </p:cxnSp>
      <p:cxnSp>
        <p:nvCxnSpPr>
          <p:cNvPr id="957" name="Shape 957"/>
          <p:cNvCxnSpPr/>
          <p:nvPr/>
        </p:nvCxnSpPr>
        <p:spPr>
          <a:xfrm>
            <a:off x="9699920" y="2256921"/>
            <a:ext cx="0" cy="2622239"/>
          </a:xfrm>
          <a:prstGeom prst="straightConnector1">
            <a:avLst/>
          </a:prstGeom>
          <a:noFill/>
          <a:ln w="9525" cap="flat" cmpd="sng">
            <a:solidFill>
              <a:schemeClr val="accent2"/>
            </a:solidFill>
            <a:prstDash val="solid"/>
            <a:round/>
            <a:headEnd type="none" w="med" len="med"/>
            <a:tailEnd type="none" w="med" len="med"/>
          </a:ln>
        </p:spPr>
      </p:cxnSp>
      <p:cxnSp>
        <p:nvCxnSpPr>
          <p:cNvPr id="958" name="Shape 958"/>
          <p:cNvCxnSpPr/>
          <p:nvPr/>
        </p:nvCxnSpPr>
        <p:spPr>
          <a:xfrm>
            <a:off x="6148180" y="5554810"/>
            <a:ext cx="0" cy="2272800"/>
          </a:xfrm>
          <a:prstGeom prst="straightConnector1">
            <a:avLst/>
          </a:prstGeom>
          <a:noFill/>
          <a:ln w="9525" cap="flat" cmpd="sng">
            <a:solidFill>
              <a:schemeClr val="accent2"/>
            </a:solidFill>
            <a:prstDash val="solid"/>
            <a:round/>
            <a:headEnd type="none" w="med" len="med"/>
            <a:tailEnd type="none" w="med" len="med"/>
          </a:ln>
        </p:spPr>
      </p:cxnSp>
      <p:sp>
        <p:nvSpPr>
          <p:cNvPr id="959" name="Shape 959"/>
          <p:cNvSpPr txBox="1"/>
          <p:nvPr/>
        </p:nvSpPr>
        <p:spPr>
          <a:xfrm>
            <a:off x="609600" y="1869712"/>
            <a:ext cx="2996640" cy="294720"/>
          </a:xfrm>
          <a:prstGeom prst="rect">
            <a:avLst/>
          </a:prstGeom>
          <a:solidFill>
            <a:schemeClr val="accent1"/>
          </a:solidFill>
          <a:ln>
            <a:noFill/>
          </a:ln>
        </p:spPr>
        <p:txBody>
          <a:bodyPr lIns="146280" tIns="146280" rIns="146280" bIns="146280" anchor="ctr" anchorCtr="0">
            <a:noAutofit/>
          </a:bodyPr>
          <a:lstStyle/>
          <a:p>
            <a:pPr algn="ctr">
              <a:buClr>
                <a:srgbClr val="FFFFFF"/>
              </a:buClr>
              <a:buSzPct val="25000"/>
            </a:pPr>
            <a:r>
              <a:rPr lang="en" sz="1300" b="1">
                <a:solidFill>
                  <a:srgbClr val="FFFFFF"/>
                </a:solidFill>
                <a:latin typeface="Raleway"/>
                <a:ea typeface="Raleway"/>
                <a:cs typeface="Raleway"/>
                <a:sym typeface="Raleway"/>
              </a:rPr>
              <a:t>FAST INEXPENSIVE TESTING</a:t>
            </a:r>
          </a:p>
        </p:txBody>
      </p:sp>
      <p:sp>
        <p:nvSpPr>
          <p:cNvPr id="960" name="Shape 960"/>
          <p:cNvSpPr txBox="1"/>
          <p:nvPr/>
        </p:nvSpPr>
        <p:spPr>
          <a:xfrm>
            <a:off x="609600" y="5179106"/>
            <a:ext cx="2996640" cy="294720"/>
          </a:xfrm>
          <a:prstGeom prst="rect">
            <a:avLst/>
          </a:prstGeom>
          <a:solidFill>
            <a:schemeClr val="accent1"/>
          </a:solidFill>
          <a:ln>
            <a:noFill/>
          </a:ln>
        </p:spPr>
        <p:txBody>
          <a:bodyPr lIns="146280" tIns="146280" rIns="146280" bIns="146280" anchor="ctr" anchorCtr="0">
            <a:noAutofit/>
          </a:bodyPr>
          <a:lstStyle/>
          <a:p>
            <a:pPr algn="ctr">
              <a:buClr>
                <a:srgbClr val="FFFFFF"/>
              </a:buClr>
              <a:buSzPct val="25000"/>
            </a:pPr>
            <a:r>
              <a:rPr lang="en" sz="1300" b="1">
                <a:solidFill>
                  <a:srgbClr val="FFFFFF"/>
                </a:solidFill>
                <a:latin typeface="Raleway"/>
                <a:ea typeface="Raleway"/>
                <a:cs typeface="Raleway"/>
                <a:sym typeface="Raleway"/>
              </a:rPr>
              <a:t>DEEP INTEGRATION TESTING</a:t>
            </a:r>
          </a:p>
        </p:txBody>
      </p:sp>
      <p:sp>
        <p:nvSpPr>
          <p:cNvPr id="961" name="Shape 961"/>
          <p:cNvSpPr txBox="1">
            <a:spLocks noGrp="1"/>
          </p:cNvSpPr>
          <p:nvPr>
            <p:ph type="body" idx="4294967295"/>
          </p:nvPr>
        </p:nvSpPr>
        <p:spPr>
          <a:xfrm>
            <a:off x="609602" y="1247042"/>
            <a:ext cx="13411199" cy="443039"/>
          </a:xfrm>
          <a:prstGeom prst="rect">
            <a:avLst/>
          </a:prstGeom>
          <a:noFill/>
          <a:ln>
            <a:noFill/>
          </a:ln>
        </p:spPr>
        <p:txBody>
          <a:bodyPr vert="horz" lIns="0" tIns="0" rIns="0" bIns="0" rtlCol="0" anchor="t" anchorCtr="0">
            <a:noAutofit/>
          </a:bodyPr>
          <a:lstStyle/>
          <a:p>
            <a:pPr>
              <a:spcBef>
                <a:spcPts val="0"/>
              </a:spcBef>
              <a:buClr>
                <a:schemeClr val="dk2"/>
              </a:buClr>
              <a:buSzPct val="25000"/>
            </a:pPr>
            <a:r>
              <a:rPr lang="en" sz="2200">
                <a:solidFill>
                  <a:schemeClr val="accent3"/>
                </a:solidFill>
              </a:rPr>
              <a:t>Definitive tooling for local development of Chef code &amp; Infrastructure as Code development</a:t>
            </a:r>
          </a:p>
        </p:txBody>
      </p:sp>
    </p:spTree>
    <p:extLst>
      <p:ext uri="{BB962C8B-B14F-4D97-AF65-F5344CB8AC3E}">
        <p14:creationId xmlns:p14="http://schemas.microsoft.com/office/powerpoint/2010/main" val="113632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http://community</a:t>
            </a:r>
            <a:r>
              <a:rPr lang="en-US" dirty="0"/>
              <a:t>-</a:t>
            </a:r>
            <a:r>
              <a:rPr lang="en-US" dirty="0" err="1"/>
              <a:t>slack.chef.io</a:t>
            </a:r>
            <a:endParaRPr lang="en-US" dirty="0"/>
          </a:p>
        </p:txBody>
      </p:sp>
      <p:pic>
        <p:nvPicPr>
          <p:cNvPr id="7" name="Shape 107"/>
          <p:cNvPicPr preferRelativeResize="0">
            <a:picLocks noGrp="1"/>
          </p:cNvPicPr>
          <p:nvPr>
            <p:ph type="media" sz="quarter" idx="4294967295"/>
          </p:nvPr>
        </p:nvPicPr>
        <p:blipFill rotWithShape="1">
          <a:blip r:embed="rId2" cstate="print">
            <a:alphaModFix/>
            <a:extLst>
              <a:ext uri="{28A0092B-C50C-407E-A947-70E740481C1C}">
                <a14:useLocalDpi xmlns:a14="http://schemas.microsoft.com/office/drawing/2010/main"/>
              </a:ext>
            </a:extLst>
          </a:blip>
          <a:srcRect l="-89327" r="-89327"/>
          <a:stretch/>
        </p:blipFill>
        <p:spPr>
          <a:xfrm>
            <a:off x="0" y="1670055"/>
            <a:ext cx="13408025" cy="4811713"/>
          </a:xfrm>
          <a:prstGeom prst="rect">
            <a:avLst/>
          </a:prstGeom>
          <a:noFill/>
          <a:ln>
            <a:noFill/>
          </a:ln>
        </p:spPr>
      </p:pic>
    </p:spTree>
    <p:extLst>
      <p:ext uri="{BB962C8B-B14F-4D97-AF65-F5344CB8AC3E}">
        <p14:creationId xmlns:p14="http://schemas.microsoft.com/office/powerpoint/2010/main" val="302979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InSpec</a:t>
            </a:r>
            <a:r>
              <a:rPr lang="en-US" dirty="0" smtClean="0"/>
              <a:t> CLI</a:t>
            </a:r>
            <a:endParaRPr lang="en-US" dirty="0"/>
          </a:p>
        </p:txBody>
      </p:sp>
      <p:sp>
        <p:nvSpPr>
          <p:cNvPr id="3" name="Subtitle 2"/>
          <p:cNvSpPr>
            <a:spLocks noGrp="1"/>
          </p:cNvSpPr>
          <p:nvPr>
            <p:ph type="subTitle" idx="1"/>
          </p:nvPr>
        </p:nvSpPr>
        <p:spPr/>
        <p:txBody>
          <a:bodyPr/>
          <a:lstStyle/>
          <a:p>
            <a:r>
              <a:rPr lang="en-US" dirty="0" smtClean="0"/>
              <a:t>Command Line Interface</a:t>
            </a:r>
            <a:endParaRPr lang="en-US" dirty="0"/>
          </a:p>
        </p:txBody>
      </p:sp>
    </p:spTree>
    <p:extLst>
      <p:ext uri="{BB962C8B-B14F-4D97-AF65-F5344CB8AC3E}">
        <p14:creationId xmlns:p14="http://schemas.microsoft.com/office/powerpoint/2010/main" val="325341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idx="1"/>
          </p:nvPr>
        </p:nvSpPr>
        <p:spPr/>
        <p:txBody>
          <a:bodyPr/>
          <a:lstStyle/>
          <a:p>
            <a:r>
              <a:rPr lang="en-US" dirty="0" smtClean="0"/>
              <a:t>Create and execute a simple compliance check</a:t>
            </a:r>
            <a:endParaRPr lang="en-US" dirty="0"/>
          </a:p>
        </p:txBody>
      </p:sp>
    </p:spTree>
    <p:extLst>
      <p:ext uri="{BB962C8B-B14F-4D97-AF65-F5344CB8AC3E}">
        <p14:creationId xmlns:p14="http://schemas.microsoft.com/office/powerpoint/2010/main" val="360029566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Ensure SSH Protocol is set to 2</a:t>
            </a:r>
            <a:endParaRPr lang="en-US" dirty="0"/>
          </a:p>
        </p:txBody>
      </p:sp>
      <p:sp>
        <p:nvSpPr>
          <p:cNvPr id="5" name="Subtitle 4"/>
          <p:cNvSpPr>
            <a:spLocks noGrp="1"/>
          </p:cNvSpPr>
          <p:nvPr>
            <p:ph type="subTitle" idx="1"/>
          </p:nvPr>
        </p:nvSpPr>
        <p:spPr/>
        <p:txBody>
          <a:bodyPr/>
          <a:lstStyle/>
          <a:p>
            <a:r>
              <a:rPr lang="en-US" dirty="0" smtClean="0"/>
              <a:t>Review the Center for Internet Security control</a:t>
            </a:r>
          </a:p>
          <a:p>
            <a:r>
              <a:rPr lang="en-US" dirty="0" smtClean="0"/>
              <a:t>Create an </a:t>
            </a:r>
            <a:r>
              <a:rPr lang="en-US" dirty="0" err="1" smtClean="0"/>
              <a:t>InSpec</a:t>
            </a:r>
            <a:r>
              <a:rPr lang="en-US" dirty="0" smtClean="0"/>
              <a:t> profile to verify the control</a:t>
            </a:r>
          </a:p>
          <a:p>
            <a:r>
              <a:rPr lang="en-US" dirty="0" smtClean="0"/>
              <a:t>Execute the </a:t>
            </a:r>
            <a:r>
              <a:rPr lang="en-US" dirty="0" err="1" smtClean="0"/>
              <a:t>InSpec</a:t>
            </a:r>
            <a:r>
              <a:rPr lang="en-US" dirty="0" smtClean="0"/>
              <a:t> profile to determine current system state</a:t>
            </a:r>
            <a:endParaRPr lang="en-US" dirty="0"/>
          </a:p>
        </p:txBody>
      </p:sp>
    </p:spTree>
    <p:extLst>
      <p:ext uri="{BB962C8B-B14F-4D97-AF65-F5344CB8AC3E}">
        <p14:creationId xmlns:p14="http://schemas.microsoft.com/office/powerpoint/2010/main" val="404654104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4800" dirty="0"/>
              <a:t>Compliance Mandate</a:t>
            </a:r>
          </a:p>
        </p:txBody>
      </p:sp>
      <p:pic>
        <p:nvPicPr>
          <p:cNvPr id="12" name="Picture 11" descr="CIS_Red_Hat_Enterprise_Linux_7_Benchmark_v2_1_0_pd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47897" y="1500083"/>
            <a:ext cx="7134606" cy="5940025"/>
          </a:xfrm>
          <a:prstGeom prst="rect">
            <a:avLst/>
          </a:prstGeom>
        </p:spPr>
      </p:pic>
      <p:pic>
        <p:nvPicPr>
          <p:cNvPr id="14" name="Picture 13" descr="CIS_Red_Hat_Enterprise_Linux_7_Benchmark_v2_1_0_pdf.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1280" y="7448290"/>
            <a:ext cx="4907840" cy="781310"/>
          </a:xfrm>
          <a:prstGeom prst="rect">
            <a:avLst/>
          </a:prstGeom>
        </p:spPr>
      </p:pic>
      <p:pic>
        <p:nvPicPr>
          <p:cNvPr id="15" name="Picture 14" descr="CIS_Red_Hat_Enterprise_Linux_7_Benchmark_v2_1_0_pdf.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157698" y="215489"/>
            <a:ext cx="3314700" cy="994410"/>
          </a:xfrm>
          <a:prstGeom prst="rect">
            <a:avLst/>
          </a:prstGeom>
        </p:spPr>
      </p:pic>
    </p:spTree>
    <p:extLst>
      <p:ext uri="{BB962C8B-B14F-4D97-AF65-F5344CB8AC3E}">
        <p14:creationId xmlns:p14="http://schemas.microsoft.com/office/powerpoint/2010/main" val="276377198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Commands:                                                                                                                                                </a:t>
            </a:r>
          </a:p>
          <a:p>
            <a:r>
              <a:rPr lang="mr-IN" dirty="0"/>
              <a:t>  inspec archive PATH                # archive a profile to tar.gz (default) or zip                                                                      </a:t>
            </a:r>
          </a:p>
          <a:p>
            <a:r>
              <a:rPr lang="mr-IN" dirty="0"/>
              <a:t>  inspec artifact SUBCOMMAND ...     # Sign, verify and install artifacts                                                                                </a:t>
            </a:r>
          </a:p>
          <a:p>
            <a:r>
              <a:rPr lang="mr-IN" dirty="0"/>
              <a:t>  inspec check PATH                  # verify all tests at the specified PATH                                                                            </a:t>
            </a:r>
          </a:p>
          <a:p>
            <a:r>
              <a:rPr lang="mr-IN" dirty="0"/>
              <a:t>  inspec compliance SUBCOMMAND ...   # Chef Compliance commands                                                                                          </a:t>
            </a:r>
          </a:p>
          <a:p>
            <a:r>
              <a:rPr lang="mr-IN" dirty="0"/>
              <a:t>  inspec detect                      # detect the target OS                                                                                              </a:t>
            </a:r>
          </a:p>
          <a:p>
            <a:r>
              <a:rPr lang="mr-IN" dirty="0"/>
              <a:t>  inspec env                         # Output shell-appropriate completion configuration                                                                 </a:t>
            </a:r>
          </a:p>
          <a:p>
            <a:r>
              <a:rPr lang="mr-IN" dirty="0"/>
              <a:t>  inspec exec PATHS                  # run all test files at the specified PATH.                                                                         </a:t>
            </a:r>
          </a:p>
          <a:p>
            <a:r>
              <a:rPr lang="mr-IN" dirty="0"/>
              <a:t>  inspec help [COMMAND]              # Describe available commands or one specific command                                                               </a:t>
            </a:r>
          </a:p>
          <a:p>
            <a:r>
              <a:rPr lang="mr-IN" dirty="0"/>
              <a:t>  inspec init TEMPLATE ...           # Scaffolds a new project                                                                                           </a:t>
            </a:r>
          </a:p>
          <a:p>
            <a:r>
              <a:rPr lang="mr-IN" dirty="0"/>
              <a:t>  inspec json PATH                   # read all tests in PATH and generate a JSON summary                                                                </a:t>
            </a:r>
          </a:p>
          <a:p>
            <a:r>
              <a:rPr lang="mr-IN" dirty="0"/>
              <a:t>  inspec shell                       # open an interactive debugging shell                                                                               </a:t>
            </a:r>
          </a:p>
          <a:p>
            <a:r>
              <a:rPr lang="mr-IN" dirty="0"/>
              <a:t>  inspec supermarket SUBCOMMAND ...  # Supermarket commands                                                                                              </a:t>
            </a:r>
          </a:p>
          <a:p>
            <a:r>
              <a:rPr lang="mr-IN" dirty="0"/>
              <a:t>  inspec vendor PATH                 # Download all dependencies and generate a lockfile in a `vendor` directory                                         </a:t>
            </a:r>
          </a:p>
          <a:p>
            <a:r>
              <a:rPr lang="mr-IN" dirty="0"/>
              <a:t>  inspec version                     # prints the version of this tool                                                                                   </a:t>
            </a:r>
          </a:p>
          <a:p>
            <a:r>
              <a:rPr lang="mr-IN" dirty="0"/>
              <a:t>                                                                                                                                                         </a:t>
            </a:r>
          </a:p>
          <a:p>
            <a:r>
              <a:rPr lang="mr-IN" dirty="0"/>
              <a:t>Options:                                                                                                                                                 </a:t>
            </a:r>
          </a:p>
          <a:p>
            <a:r>
              <a:rPr lang="mr-IN" dirty="0"/>
              <a:t>  l, [--log-level=LOG_LEVEL]         # Set the log level: info (default), debug, warn, error                                                             </a:t>
            </a:r>
          </a:p>
          <a:p>
            <a:r>
              <a:rPr lang="mr-IN" dirty="0"/>
              <a:t>      [--log-location=LOG_LOCATION]  # Location to send diagnostic log messages to. (default: STDOUT or STDERR)                                          </a:t>
            </a:r>
          </a:p>
          <a:p>
            <a:r>
              <a:rPr lang="mr-IN" dirty="0"/>
              <a:t>      [--diagnose], [--no-diagnose]  # Show diagnostics (versions, configurations) </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endParaRPr lang="en-US" dirty="0"/>
          </a:p>
        </p:txBody>
      </p:sp>
      <p:sp>
        <p:nvSpPr>
          <p:cNvPr id="5" name="Title 4"/>
          <p:cNvSpPr>
            <a:spLocks noGrp="1"/>
          </p:cNvSpPr>
          <p:nvPr>
            <p:ph type="title"/>
          </p:nvPr>
        </p:nvSpPr>
        <p:spPr/>
        <p:txBody>
          <a:bodyPr/>
          <a:lstStyle/>
          <a:p>
            <a:r>
              <a:rPr lang="en-US" dirty="0" smtClean="0"/>
              <a:t>Run </a:t>
            </a:r>
            <a:r>
              <a:rPr lang="en-US" dirty="0" err="1" smtClean="0"/>
              <a:t>InSpec</a:t>
            </a:r>
            <a:endParaRPr lang="en-US" dirty="0"/>
          </a:p>
        </p:txBody>
      </p:sp>
    </p:spTree>
    <p:extLst>
      <p:ext uri="{BB962C8B-B14F-4D97-AF65-F5344CB8AC3E}">
        <p14:creationId xmlns:p14="http://schemas.microsoft.com/office/powerpoint/2010/main" val="24129748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Questions</a:t>
            </a:r>
            <a:endParaRPr lang="en-US" dirty="0"/>
          </a:p>
        </p:txBody>
      </p:sp>
      <p:sp>
        <p:nvSpPr>
          <p:cNvPr id="7" name="Subtitle 6"/>
          <p:cNvSpPr>
            <a:spLocks noGrp="1"/>
          </p:cNvSpPr>
          <p:nvPr>
            <p:ph type="subTitle" idx="1"/>
          </p:nvPr>
        </p:nvSpPr>
        <p:spPr/>
        <p:txBody>
          <a:bodyPr/>
          <a:lstStyle/>
          <a:p>
            <a:r>
              <a:rPr lang="en-US" dirty="0" smtClean="0"/>
              <a:t>What version of </a:t>
            </a:r>
            <a:r>
              <a:rPr lang="en-US" dirty="0" err="1" smtClean="0"/>
              <a:t>InSpec</a:t>
            </a:r>
            <a:r>
              <a:rPr lang="en-US" dirty="0" smtClean="0"/>
              <a:t> is installed?</a:t>
            </a:r>
          </a:p>
          <a:p>
            <a:r>
              <a:rPr lang="en-US" dirty="0" smtClean="0"/>
              <a:t>What type(s) of projects with </a:t>
            </a:r>
            <a:r>
              <a:rPr lang="en-US" dirty="0" err="1" smtClean="0"/>
              <a:t>inspec</a:t>
            </a:r>
            <a:r>
              <a:rPr lang="en-US" dirty="0" smtClean="0"/>
              <a:t> </a:t>
            </a:r>
            <a:r>
              <a:rPr lang="en-US" dirty="0" err="1" smtClean="0"/>
              <a:t>init</a:t>
            </a:r>
            <a:r>
              <a:rPr lang="en-US" dirty="0" smtClean="0"/>
              <a:t> generate?</a:t>
            </a:r>
            <a:endParaRPr lang="en-US" dirty="0"/>
          </a:p>
        </p:txBody>
      </p:sp>
    </p:spTree>
    <p:extLst>
      <p:ext uri="{BB962C8B-B14F-4D97-AF65-F5344CB8AC3E}">
        <p14:creationId xmlns:p14="http://schemas.microsoft.com/office/powerpoint/2010/main" val="13523532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3" name="Text Placeholder 2"/>
          <p:cNvSpPr>
            <a:spLocks noGrp="1"/>
          </p:cNvSpPr>
          <p:nvPr>
            <p:ph type="body" sz="quarter" idx="10"/>
          </p:nvPr>
        </p:nvSpPr>
        <p:spPr/>
        <p:txBody>
          <a:bodyPr/>
          <a:lstStyle/>
          <a:p>
            <a:r>
              <a:rPr lang="en-US" dirty="0"/>
              <a:t>Programmatically provision and configure components</a:t>
            </a:r>
          </a:p>
          <a:p>
            <a:r>
              <a:rPr lang="en-US" dirty="0"/>
              <a:t>Treat like any other code base</a:t>
            </a:r>
          </a:p>
          <a:p>
            <a:r>
              <a:rPr lang="en-US" dirty="0"/>
              <a:t>Reconstruct business from code repository, data backup, and compute resources</a:t>
            </a:r>
          </a:p>
        </p:txBody>
      </p:sp>
      <p:pic>
        <p:nvPicPr>
          <p:cNvPr id="5" name="Picture 3"/>
          <p:cNvPicPr>
            <a:picLocks noGrp="1" noChangeAspect="1" noChangeArrowheads="1"/>
          </p:cNvPicPr>
          <p:nvPr>
            <p:ph type="media" sz="quarter" idx="11"/>
          </p:nvPr>
        </p:nvPicPr>
        <p:blipFill>
          <a:blip r:embed="rId2" cstate="print">
            <a:extLst>
              <a:ext uri="{28A0092B-C50C-407E-A947-70E740481C1C}">
                <a14:useLocalDpi xmlns:a14="http://schemas.microsoft.com/office/drawing/2010/main"/>
              </a:ext>
            </a:extLst>
          </a:blip>
          <a:srcRect/>
          <a:stretch>
            <a:fillRect/>
          </a:stretch>
        </p:blipFill>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11476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mr-IN" dirty="0"/>
              <a:t>Create new profile at /home</a:t>
            </a:r>
            <a:r>
              <a:rPr lang="mr-IN" dirty="0" smtClean="0"/>
              <a:t>/</a:t>
            </a:r>
            <a:r>
              <a:rPr lang="en-US" dirty="0" smtClean="0"/>
              <a:t>chef</a:t>
            </a:r>
            <a:r>
              <a:rPr lang="mr-IN" dirty="0" smtClean="0"/>
              <a:t>/</a:t>
            </a:r>
            <a:r>
              <a:rPr lang="mr-IN" dirty="0"/>
              <a:t>ssh                                                                                                                 </a:t>
            </a:r>
          </a:p>
          <a:p>
            <a:r>
              <a:rPr lang="mr-IN" dirty="0"/>
              <a:t> * Create file README.md                                                                                                                                 </a:t>
            </a:r>
          </a:p>
          <a:p>
            <a:r>
              <a:rPr lang="mr-IN" dirty="0"/>
              <a:t> * Create directory controls                                                                                                                             </a:t>
            </a:r>
          </a:p>
          <a:p>
            <a:r>
              <a:rPr lang="mr-IN" dirty="0"/>
              <a:t> * Create file controls/example.rb                                                                                                                       </a:t>
            </a:r>
          </a:p>
          <a:p>
            <a:r>
              <a:rPr lang="mr-IN" dirty="0"/>
              <a:t> * Create file inspec.yml                                                                                                                                </a:t>
            </a:r>
          </a:p>
          <a:p>
            <a:r>
              <a:rPr lang="mr-IN" dirty="0"/>
              <a:t> * Create directory libraries</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a:t>
            </a:r>
            <a:r>
              <a:rPr lang="en-US" dirty="0" err="1" smtClean="0"/>
              <a:t>init</a:t>
            </a:r>
            <a:r>
              <a:rPr lang="en-US" dirty="0" smtClean="0"/>
              <a:t> profile </a:t>
            </a:r>
            <a:r>
              <a:rPr lang="en-US" dirty="0" err="1" smtClean="0"/>
              <a:t>ssh</a:t>
            </a:r>
            <a:endParaRPr lang="en-US" dirty="0"/>
          </a:p>
        </p:txBody>
      </p:sp>
      <p:sp>
        <p:nvSpPr>
          <p:cNvPr id="5" name="Title 4"/>
          <p:cNvSpPr>
            <a:spLocks noGrp="1"/>
          </p:cNvSpPr>
          <p:nvPr>
            <p:ph type="title"/>
          </p:nvPr>
        </p:nvSpPr>
        <p:spPr/>
        <p:txBody>
          <a:bodyPr/>
          <a:lstStyle/>
          <a:p>
            <a:r>
              <a:rPr lang="en-US" dirty="0" smtClean="0"/>
              <a:t>Build scaffold for an </a:t>
            </a:r>
            <a:r>
              <a:rPr lang="en-US" dirty="0" err="1" smtClean="0"/>
              <a:t>ssh</a:t>
            </a:r>
            <a:r>
              <a:rPr lang="en-US" dirty="0" smtClean="0"/>
              <a:t> profile</a:t>
            </a:r>
            <a:endParaRPr lang="en-US" dirty="0"/>
          </a:p>
        </p:txBody>
      </p:sp>
    </p:spTree>
    <p:extLst>
      <p:ext uri="{BB962C8B-B14F-4D97-AF65-F5344CB8AC3E}">
        <p14:creationId xmlns:p14="http://schemas.microsoft.com/office/powerpoint/2010/main" val="25363940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the example control</a:t>
            </a:r>
            <a:endParaRPr lang="en-US" dirty="0"/>
          </a:p>
        </p:txBody>
      </p:sp>
      <p:sp>
        <p:nvSpPr>
          <p:cNvPr id="3" name="Content Placeholder 2"/>
          <p:cNvSpPr>
            <a:spLocks noGrp="1"/>
          </p:cNvSpPr>
          <p:nvPr>
            <p:ph sz="quarter" idx="10"/>
          </p:nvPr>
        </p:nvSpPr>
        <p:spPr/>
        <p:txBody>
          <a:bodyPr>
            <a:normAutofit fontScale="55000" lnSpcReduction="20000"/>
          </a:bodyPr>
          <a:lstStyle/>
          <a:p>
            <a:r>
              <a:rPr lang="en-US" i="1" dirty="0">
                <a:solidFill>
                  <a:srgbClr val="8F5902"/>
                </a:solidFill>
              </a:rPr>
              <a:t># encoding: utf-8</a:t>
            </a:r>
          </a:p>
          <a:p>
            <a:r>
              <a:rPr lang="en-US" i="1" dirty="0">
                <a:solidFill>
                  <a:srgbClr val="8F5902"/>
                </a:solidFill>
              </a:rPr>
              <a:t># copyright: 2015, The Authors</a:t>
            </a:r>
          </a:p>
          <a:p>
            <a:r>
              <a:rPr lang="en-US" i="1" dirty="0">
                <a:solidFill>
                  <a:srgbClr val="8F5902"/>
                </a:solidFill>
              </a:rPr>
              <a:t># license: All rights reserved</a:t>
            </a:r>
          </a:p>
          <a:p>
            <a:endParaRPr lang="en-US" dirty="0"/>
          </a:p>
          <a:p>
            <a:r>
              <a:rPr lang="en-US" dirty="0">
                <a:solidFill>
                  <a:srgbClr val="000000"/>
                </a:solidFill>
              </a:rPr>
              <a:t>title </a:t>
            </a:r>
            <a:r>
              <a:rPr lang="en-US" dirty="0">
                <a:solidFill>
                  <a:srgbClr val="4E9A06"/>
                </a:solidFill>
              </a:rPr>
              <a:t>'sample section'</a:t>
            </a:r>
          </a:p>
          <a:p>
            <a:endParaRPr lang="en-US" dirty="0"/>
          </a:p>
          <a:p>
            <a:r>
              <a:rPr lang="en-US" i="1" dirty="0">
                <a:solidFill>
                  <a:srgbClr val="8F5902"/>
                </a:solidFill>
              </a:rPr>
              <a:t># you can also use plain tests</a:t>
            </a:r>
          </a:p>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tmp</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 </a:t>
            </a:r>
            <a:r>
              <a:rPr lang="en-US" b="1" dirty="0">
                <a:solidFill>
                  <a:srgbClr val="000000"/>
                </a:solidFill>
              </a:rPr>
              <a:t>{ should </a:t>
            </a:r>
            <a:r>
              <a:rPr lang="en-US" b="1" dirty="0" err="1">
                <a:solidFill>
                  <a:srgbClr val="000000"/>
                </a:solidFill>
              </a:rPr>
              <a:t>be_directory</a:t>
            </a:r>
            <a:r>
              <a:rPr lang="en-US" b="1" dirty="0">
                <a:solidFill>
                  <a:srgbClr val="000000"/>
                </a:solidFill>
              </a:rPr>
              <a:t> }</a:t>
            </a:r>
          </a:p>
          <a:p>
            <a:r>
              <a:rPr lang="en-US" b="1" dirty="0">
                <a:solidFill>
                  <a:srgbClr val="204A87"/>
                </a:solidFill>
              </a:rPr>
              <a:t>end</a:t>
            </a:r>
          </a:p>
          <a:p>
            <a:endParaRPr lang="en-US" dirty="0"/>
          </a:p>
          <a:p>
            <a:r>
              <a:rPr lang="en-US" i="1" dirty="0">
                <a:solidFill>
                  <a:srgbClr val="8F5902"/>
                </a:solidFill>
              </a:rPr>
              <a:t># you add controls here</a:t>
            </a:r>
          </a:p>
          <a:p>
            <a:r>
              <a:rPr lang="en-US" dirty="0">
                <a:solidFill>
                  <a:srgbClr val="000000"/>
                </a:solidFill>
              </a:rPr>
              <a:t>control </a:t>
            </a:r>
            <a:r>
              <a:rPr lang="en-US" dirty="0">
                <a:solidFill>
                  <a:srgbClr val="4E9A06"/>
                </a:solidFill>
              </a:rPr>
              <a:t>'tmp-1.0' </a:t>
            </a:r>
            <a:r>
              <a:rPr lang="en-US" b="1" dirty="0">
                <a:solidFill>
                  <a:srgbClr val="204A87"/>
                </a:solidFill>
              </a:rPr>
              <a:t>do                        </a:t>
            </a:r>
            <a:r>
              <a:rPr lang="en-US" b="1" i="1" dirty="0">
                <a:solidFill>
                  <a:srgbClr val="8F5902"/>
                </a:solidFill>
              </a:rPr>
              <a:t># A unique ID for this control</a:t>
            </a:r>
          </a:p>
          <a:p>
            <a:r>
              <a:rPr lang="en-US" dirty="0"/>
              <a:t>  </a:t>
            </a:r>
            <a:r>
              <a:rPr lang="en-US" dirty="0">
                <a:solidFill>
                  <a:srgbClr val="000000"/>
                </a:solidFill>
              </a:rPr>
              <a:t>impact </a:t>
            </a:r>
            <a:r>
              <a:rPr lang="en-US" b="1" dirty="0">
                <a:solidFill>
                  <a:srgbClr val="0000CF"/>
                </a:solidFill>
              </a:rPr>
              <a:t>0</a:t>
            </a:r>
            <a:r>
              <a:rPr lang="en-US" b="1" dirty="0">
                <a:solidFill>
                  <a:srgbClr val="CE5C00"/>
                </a:solidFill>
              </a:rPr>
              <a:t>.</a:t>
            </a:r>
            <a:r>
              <a:rPr lang="en-US" b="1" dirty="0">
                <a:solidFill>
                  <a:srgbClr val="0000CF"/>
                </a:solidFill>
              </a:rPr>
              <a:t>7                                </a:t>
            </a:r>
            <a:r>
              <a:rPr lang="en-US" b="1" i="1" dirty="0">
                <a:solidFill>
                  <a:srgbClr val="8F5902"/>
                </a:solidFill>
              </a:rPr>
              <a:t># The criticality, if this control fails.</a:t>
            </a:r>
          </a:p>
          <a:p>
            <a:r>
              <a:rPr lang="en-US" dirty="0"/>
              <a:t>  </a:t>
            </a:r>
            <a:r>
              <a:rPr lang="en-US" dirty="0">
                <a:solidFill>
                  <a:srgbClr val="000000"/>
                </a:solidFill>
              </a:rPr>
              <a:t>title </a:t>
            </a:r>
            <a:r>
              <a:rPr lang="en-US" dirty="0">
                <a:solidFill>
                  <a:srgbClr val="4E9A06"/>
                </a:solidFill>
              </a:rPr>
              <a:t>'Create /</a:t>
            </a:r>
            <a:r>
              <a:rPr lang="en-US" dirty="0" err="1">
                <a:solidFill>
                  <a:srgbClr val="4E9A06"/>
                </a:solidFill>
              </a:rPr>
              <a:t>tmp</a:t>
            </a:r>
            <a:r>
              <a:rPr lang="en-US" dirty="0">
                <a:solidFill>
                  <a:srgbClr val="4E9A06"/>
                </a:solidFill>
              </a:rPr>
              <a:t> directory'             </a:t>
            </a:r>
            <a:r>
              <a:rPr lang="en-US" i="1" dirty="0">
                <a:solidFill>
                  <a:srgbClr val="8F5902"/>
                </a:solidFill>
              </a:rPr>
              <a:t># A human-readable title</a:t>
            </a:r>
          </a:p>
          <a:p>
            <a:r>
              <a:rPr lang="en-US" dirty="0"/>
              <a:t>  </a:t>
            </a:r>
            <a:r>
              <a:rPr lang="en-US" dirty="0" err="1">
                <a:solidFill>
                  <a:srgbClr val="000000"/>
                </a:solidFill>
              </a:rPr>
              <a:t>desc</a:t>
            </a:r>
            <a:r>
              <a:rPr lang="en-US" dirty="0">
                <a:solidFill>
                  <a:srgbClr val="000000"/>
                </a:solidFill>
              </a:rPr>
              <a:t> </a:t>
            </a:r>
            <a:r>
              <a:rPr lang="en-US" dirty="0">
                <a:solidFill>
                  <a:srgbClr val="4E9A06"/>
                </a:solidFill>
              </a:rPr>
              <a:t>'An optional description...'</a:t>
            </a:r>
          </a:p>
          <a:p>
            <a:r>
              <a:rPr lang="mr-IN" dirty="0"/>
              <a:t>  </a:t>
            </a:r>
            <a:r>
              <a:rPr lang="mr-IN" dirty="0">
                <a:solidFill>
                  <a:srgbClr val="000000"/>
                </a:solidFill>
              </a:rPr>
              <a:t>describe file</a:t>
            </a:r>
            <a:r>
              <a:rPr lang="mr-IN" b="1" dirty="0">
                <a:solidFill>
                  <a:srgbClr val="000000"/>
                </a:solidFill>
              </a:rPr>
              <a:t>(</a:t>
            </a:r>
            <a:r>
              <a:rPr lang="mr-IN" b="1" dirty="0">
                <a:solidFill>
                  <a:srgbClr val="4E9A06"/>
                </a:solidFill>
              </a:rPr>
              <a:t>'/tmp'</a:t>
            </a:r>
            <a:r>
              <a:rPr lang="mr-IN" b="1" dirty="0">
                <a:solidFill>
                  <a:srgbClr val="000000"/>
                </a:solidFill>
              </a:rPr>
              <a:t>) </a:t>
            </a:r>
            <a:r>
              <a:rPr lang="mr-IN" b="1" dirty="0">
                <a:solidFill>
                  <a:srgbClr val="204A87"/>
                </a:solidFill>
              </a:rPr>
              <a:t>do                  </a:t>
            </a:r>
            <a:r>
              <a:rPr lang="mr-IN" b="1" i="1" dirty="0">
                <a:solidFill>
                  <a:srgbClr val="8F5902"/>
                </a:solidFill>
              </a:rPr>
              <a:t># The actual test</a:t>
            </a:r>
          </a:p>
          <a:p>
            <a:r>
              <a:rPr lang="en-US" dirty="0"/>
              <a:t>    </a:t>
            </a:r>
            <a:r>
              <a:rPr lang="en-US" dirty="0">
                <a:solidFill>
                  <a:srgbClr val="000000"/>
                </a:solidFill>
              </a:rPr>
              <a:t>it </a:t>
            </a:r>
            <a:r>
              <a:rPr lang="en-US" b="1" dirty="0">
                <a:solidFill>
                  <a:srgbClr val="000000"/>
                </a:solidFill>
              </a:rPr>
              <a:t>{ should </a:t>
            </a:r>
            <a:r>
              <a:rPr lang="en-US" b="1" dirty="0" err="1">
                <a:solidFill>
                  <a:srgbClr val="000000"/>
                </a:solidFill>
              </a:rPr>
              <a:t>be_directory</a:t>
            </a:r>
            <a:r>
              <a:rPr lang="en-US" b="1" dirty="0">
                <a:solidFill>
                  <a:srgbClr val="000000"/>
                </a:solidFill>
              </a:rPr>
              <a:t> }</a:t>
            </a:r>
          </a:p>
          <a:p>
            <a:r>
              <a:rPr lang="mr-IN" dirty="0"/>
              <a:t>  </a:t>
            </a:r>
            <a:r>
              <a:rPr lang="mr-IN" b="1" dirty="0">
                <a:solidFill>
                  <a:srgbClr val="204A87"/>
                </a:solidFill>
              </a:rPr>
              <a:t>end</a:t>
            </a:r>
          </a:p>
          <a:p>
            <a:r>
              <a:rPr lang="en-US" b="1" dirty="0">
                <a:solidFill>
                  <a:srgbClr val="204A87"/>
                </a:solidFill>
              </a:rPr>
              <a:t>end</a:t>
            </a:r>
          </a:p>
        </p:txBody>
      </p:sp>
      <p:sp>
        <p:nvSpPr>
          <p:cNvPr id="4" name="Text Placeholder 3"/>
          <p:cNvSpPr>
            <a:spLocks noGrp="1"/>
          </p:cNvSpPr>
          <p:nvPr>
            <p:ph type="body" sz="quarter" idx="11"/>
          </p:nvPr>
        </p:nvSpPr>
        <p:spPr/>
        <p:txBody>
          <a:bodyPr/>
          <a:lstStyle/>
          <a:p>
            <a:r>
              <a:rPr lang="en-US" dirty="0" smtClean="0"/>
              <a:t>/home/chef/</a:t>
            </a:r>
            <a:r>
              <a:rPr lang="en-US" dirty="0" err="1" smtClean="0"/>
              <a:t>ssh</a:t>
            </a:r>
            <a:r>
              <a:rPr lang="en-US" dirty="0" smtClean="0"/>
              <a:t>/controls/</a:t>
            </a:r>
            <a:r>
              <a:rPr lang="en-US" dirty="0" err="1" smtClean="0"/>
              <a:t>example.rb</a:t>
            </a:r>
            <a:endParaRPr lang="en-US" dirty="0"/>
          </a:p>
        </p:txBody>
      </p:sp>
    </p:spTree>
    <p:extLst>
      <p:ext uri="{BB962C8B-B14F-4D97-AF65-F5344CB8AC3E}">
        <p14:creationId xmlns:p14="http://schemas.microsoft.com/office/powerpoint/2010/main" val="10745819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92500" lnSpcReduction="20000"/>
          </a:bodyPr>
          <a:lstStyle/>
          <a:p>
            <a:r>
              <a:rPr lang="en-US" dirty="0"/>
              <a:t>Profile: </a:t>
            </a:r>
            <a:r>
              <a:rPr lang="en-US" dirty="0" err="1"/>
              <a:t>InSpec</a:t>
            </a:r>
            <a:r>
              <a:rPr lang="en-US" dirty="0"/>
              <a:t> Profile (</a:t>
            </a:r>
            <a:r>
              <a:rPr lang="en-US" dirty="0" err="1"/>
              <a:t>ssh</a:t>
            </a:r>
            <a:r>
              <a:rPr lang="en-US" dirty="0"/>
              <a:t>)</a:t>
            </a:r>
          </a:p>
          <a:p>
            <a:r>
              <a:rPr lang="en-US" dirty="0"/>
              <a:t>Version: 0.1.0</a:t>
            </a:r>
          </a:p>
          <a:p>
            <a:r>
              <a:rPr lang="en-US" dirty="0"/>
              <a:t>Target:  local://</a:t>
            </a:r>
          </a:p>
          <a:p>
            <a:endParaRPr lang="en-US" dirty="0"/>
          </a:p>
          <a:p>
            <a:endParaRPr lang="en-US" dirty="0"/>
          </a:p>
          <a:p>
            <a:r>
              <a:rPr lang="en-US" dirty="0"/>
              <a:t>  ✔  tmp-1.0: Create /</a:t>
            </a:r>
            <a:r>
              <a:rPr lang="en-US" dirty="0" err="1"/>
              <a:t>tmp</a:t>
            </a:r>
            <a:r>
              <a:rPr lang="en-US" dirty="0"/>
              <a:t> directory</a:t>
            </a:r>
          </a:p>
          <a:p>
            <a:r>
              <a:rPr lang="en-US" dirty="0"/>
              <a:t>     ✔  File /</a:t>
            </a:r>
            <a:r>
              <a:rPr lang="en-US" dirty="0" err="1"/>
              <a:t>tmp</a:t>
            </a:r>
            <a:r>
              <a:rPr lang="en-US" dirty="0"/>
              <a:t> should be directory</a:t>
            </a:r>
          </a:p>
          <a:p>
            <a:endParaRPr lang="en-US" dirty="0"/>
          </a:p>
          <a:p>
            <a:r>
              <a:rPr lang="en-US" dirty="0"/>
              <a:t>  File /</a:t>
            </a:r>
            <a:r>
              <a:rPr lang="en-US" dirty="0" err="1"/>
              <a:t>tmp</a:t>
            </a:r>
            <a:endParaRPr lang="en-US" dirty="0"/>
          </a:p>
          <a:p>
            <a:r>
              <a:rPr lang="en-US" dirty="0"/>
              <a:t>     ✔  should be directory</a:t>
            </a:r>
          </a:p>
          <a:p>
            <a:endParaRPr lang="en-US" dirty="0"/>
          </a:p>
          <a:p>
            <a:r>
              <a:rPr lang="en-US" dirty="0"/>
              <a:t>Profile Summary: 1 successful, 0 failures, 0 skipped</a:t>
            </a:r>
          </a:p>
          <a:p>
            <a:r>
              <a:rPr lang="en-US" dirty="0"/>
              <a:t>Test Summary: 2 successful, 0 failures, 0 skipped</a:t>
            </a:r>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example control</a:t>
            </a:r>
            <a:endParaRPr lang="en-US" dirty="0"/>
          </a:p>
        </p:txBody>
      </p:sp>
    </p:spTree>
    <p:extLst>
      <p:ext uri="{BB962C8B-B14F-4D97-AF65-F5344CB8AC3E}">
        <p14:creationId xmlns:p14="http://schemas.microsoft.com/office/powerpoint/2010/main" val="21975317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endParaRPr lang="en-US" dirty="0"/>
          </a:p>
        </p:txBody>
      </p:sp>
      <p:sp>
        <p:nvSpPr>
          <p:cNvPr id="3" name="Text Placeholder 2"/>
          <p:cNvSpPr>
            <a:spLocks noGrp="1"/>
          </p:cNvSpPr>
          <p:nvPr>
            <p:ph type="body" sz="quarter" idx="11"/>
          </p:nvPr>
        </p:nvSpPr>
        <p:spPr/>
        <p:txBody>
          <a:bodyPr/>
          <a:lstStyle/>
          <a:p>
            <a:r>
              <a:rPr lang="en-US" dirty="0" smtClean="0"/>
              <a:t>$ mv ~/</a:t>
            </a:r>
            <a:r>
              <a:rPr lang="en-US" dirty="0" err="1" smtClean="0"/>
              <a:t>ssh</a:t>
            </a:r>
            <a:r>
              <a:rPr lang="en-US" dirty="0" smtClean="0"/>
              <a:t>/controls/</a:t>
            </a:r>
            <a:r>
              <a:rPr lang="en-US" dirty="0" err="1" smtClean="0"/>
              <a:t>example.rb</a:t>
            </a:r>
            <a:r>
              <a:rPr lang="en-US" dirty="0" smtClean="0"/>
              <a:t> ~/</a:t>
            </a:r>
            <a:r>
              <a:rPr lang="en-US" dirty="0" err="1" smtClean="0"/>
              <a:t>ssh</a:t>
            </a:r>
            <a:r>
              <a:rPr lang="en-US" dirty="0" smtClean="0"/>
              <a:t>/controls/</a:t>
            </a:r>
            <a:r>
              <a:rPr lang="en-US" dirty="0" err="1" smtClean="0"/>
              <a:t>server.rb</a:t>
            </a:r>
            <a:endParaRPr lang="en-US" dirty="0"/>
          </a:p>
        </p:txBody>
      </p:sp>
      <p:sp>
        <p:nvSpPr>
          <p:cNvPr id="5" name="Title 4"/>
          <p:cNvSpPr>
            <a:spLocks noGrp="1"/>
          </p:cNvSpPr>
          <p:nvPr>
            <p:ph type="title"/>
          </p:nvPr>
        </p:nvSpPr>
        <p:spPr/>
        <p:txBody>
          <a:bodyPr/>
          <a:lstStyle/>
          <a:p>
            <a:r>
              <a:rPr lang="en-US" dirty="0" smtClean="0"/>
              <a:t>Rename the example control</a:t>
            </a:r>
            <a:endParaRPr lang="en-US" dirty="0"/>
          </a:p>
        </p:txBody>
      </p:sp>
    </p:spTree>
    <p:extLst>
      <p:ext uri="{BB962C8B-B14F-4D97-AF65-F5344CB8AC3E}">
        <p14:creationId xmlns:p14="http://schemas.microsoft.com/office/powerpoint/2010/main" val="32311476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Rewrite the control</a:t>
            </a:r>
            <a:endParaRPr lang="en-US" dirty="0"/>
          </a:p>
        </p:txBody>
      </p:sp>
      <p:sp>
        <p:nvSpPr>
          <p:cNvPr id="3" name="Content Placeholder 2"/>
          <p:cNvSpPr>
            <a:spLocks noGrp="1"/>
          </p:cNvSpPr>
          <p:nvPr>
            <p:ph sz="quarter" idx="10"/>
          </p:nvPr>
        </p:nvSpPr>
        <p:spPr/>
        <p:txBody>
          <a:bodyPr>
            <a:normAutofit/>
          </a:bodyPr>
          <a:lstStyle/>
          <a:p>
            <a:r>
              <a:rPr lang="en-US" i="1" dirty="0">
                <a:solidFill>
                  <a:srgbClr val="8F5902"/>
                </a:solidFill>
              </a:rPr>
              <a:t># 5.2.2 Ensure SSH Protocol is set to 2</a:t>
            </a:r>
          </a:p>
          <a:p>
            <a:r>
              <a:rPr lang="uk-UA" i="1" dirty="0">
                <a:solidFill>
                  <a:srgbClr val="8F5902"/>
                </a:solidFill>
              </a:rPr>
              <a:t>#</a:t>
            </a:r>
          </a:p>
          <a:p>
            <a:r>
              <a:rPr lang="en-US" i="1" dirty="0">
                <a:solidFill>
                  <a:srgbClr val="8F5902"/>
                </a:solidFill>
              </a:rPr>
              <a:t># </a:t>
            </a:r>
            <a:r>
              <a:rPr lang="en-US" i="1" dirty="0" err="1">
                <a:solidFill>
                  <a:srgbClr val="8F5902"/>
                </a:solidFill>
              </a:rPr>
              <a:t>grep</a:t>
            </a:r>
            <a:r>
              <a:rPr lang="en-US" i="1" dirty="0">
                <a:solidFill>
                  <a:srgbClr val="8F5902"/>
                </a:solidFill>
              </a:rPr>
              <a:t> "^Protocol" /</a:t>
            </a:r>
            <a:r>
              <a:rPr lang="en-US" i="1" dirty="0" err="1">
                <a:solidFill>
                  <a:srgbClr val="8F5902"/>
                </a:solidFill>
              </a:rPr>
              <a:t>etc</a:t>
            </a:r>
            <a:r>
              <a:rPr lang="en-US" i="1" dirty="0">
                <a:solidFill>
                  <a:srgbClr val="8F5902"/>
                </a:solidFill>
              </a:rPr>
              <a:t>/</a:t>
            </a:r>
            <a:r>
              <a:rPr lang="en-US" i="1" dirty="0" err="1">
                <a:solidFill>
                  <a:srgbClr val="8F5902"/>
                </a:solidFill>
              </a:rPr>
              <a:t>ssh</a:t>
            </a:r>
            <a:r>
              <a:rPr lang="en-US" i="1" dirty="0">
                <a:solidFill>
                  <a:srgbClr val="8F5902"/>
                </a:solidFill>
              </a:rPr>
              <a:t>/</a:t>
            </a:r>
            <a:r>
              <a:rPr lang="en-US" i="1" dirty="0" err="1">
                <a:solidFill>
                  <a:srgbClr val="8F5902"/>
                </a:solidFill>
              </a:rPr>
              <a:t>sshd_config</a:t>
            </a:r>
            <a:endParaRPr lang="en-US" i="1" dirty="0">
              <a:solidFill>
                <a:srgbClr val="8F5902"/>
              </a:solidFill>
            </a:endParaRPr>
          </a:p>
          <a:p>
            <a:r>
              <a:rPr lang="en-US" i="1" dirty="0">
                <a:solidFill>
                  <a:srgbClr val="8F5902"/>
                </a:solidFill>
              </a:rPr>
              <a:t># Protocol 2</a:t>
            </a:r>
          </a:p>
          <a:p>
            <a:r>
              <a:rPr lang="uk-UA" i="1" dirty="0">
                <a:solidFill>
                  <a:srgbClr val="8F5902"/>
                </a:solidFill>
              </a:rPr>
              <a:t>#</a:t>
            </a:r>
          </a:p>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etc</a:t>
            </a:r>
            <a:r>
              <a:rPr lang="en-US" b="1" dirty="0">
                <a:solidFill>
                  <a:srgbClr val="4E9A06"/>
                </a:solidFill>
              </a:rPr>
              <a:t>/</a:t>
            </a:r>
            <a:r>
              <a:rPr lang="en-US" b="1" dirty="0" err="1">
                <a:solidFill>
                  <a:srgbClr val="4E9A06"/>
                </a:solidFill>
              </a:rPr>
              <a:t>ssh</a:t>
            </a:r>
            <a:r>
              <a:rPr lang="en-US" b="1" dirty="0">
                <a:solidFill>
                  <a:srgbClr val="4E9A06"/>
                </a:solidFill>
              </a:rPr>
              <a:t>/</a:t>
            </a:r>
            <a:r>
              <a:rPr lang="en-US" b="1" dirty="0" err="1">
                <a:solidFill>
                  <a:srgbClr val="4E9A06"/>
                </a:solidFill>
              </a:rPr>
              <a:t>sshd_config</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'content'</a:t>
            </a:r>
            <a:r>
              <a:rPr lang="en-US" b="1" dirty="0">
                <a:solidFill>
                  <a:srgbClr val="000000"/>
                </a:solidFill>
              </a:rPr>
              <a:t>) { should match </a:t>
            </a:r>
            <a:r>
              <a:rPr lang="en-US" b="1" dirty="0">
                <a:solidFill>
                  <a:srgbClr val="4E9A06"/>
                </a:solidFill>
              </a:rPr>
              <a:t>/^Protocol 2/ </a:t>
            </a:r>
            <a:r>
              <a:rPr lang="en-US" b="1" dirty="0">
                <a:solidFill>
                  <a:srgbClr val="000000"/>
                </a:solidFill>
              </a:rPr>
              <a:t>}</a:t>
            </a:r>
          </a:p>
          <a:p>
            <a:r>
              <a:rPr lang="en-US" b="1" dirty="0">
                <a:solidFill>
                  <a:srgbClr val="204A87"/>
                </a:solidFill>
              </a:rPr>
              <a:t>end</a:t>
            </a:r>
          </a:p>
        </p:txBody>
      </p:sp>
      <p:sp>
        <p:nvSpPr>
          <p:cNvPr id="4" name="Text Placeholder 3"/>
          <p:cNvSpPr>
            <a:spLocks noGrp="1"/>
          </p:cNvSpPr>
          <p:nvPr>
            <p:ph type="body" sz="quarter" idx="11"/>
          </p:nvPr>
        </p:nvSpPr>
        <p:spPr/>
        <p:txBody>
          <a:bodyPr/>
          <a:lstStyle/>
          <a:p>
            <a:r>
              <a:rPr lang="en-US" dirty="0" smtClean="0"/>
              <a:t>/home/chef/</a:t>
            </a:r>
            <a:r>
              <a:rPr lang="en-US" dirty="0" err="1" smtClean="0"/>
              <a:t>ssh</a:t>
            </a:r>
            <a:r>
              <a:rPr lang="en-US" dirty="0" smtClean="0"/>
              <a:t>/controls</a:t>
            </a:r>
            <a:r>
              <a:rPr lang="en-US" dirty="0" smtClean="0"/>
              <a:t>/</a:t>
            </a:r>
            <a:r>
              <a:rPr lang="en-US" dirty="0" err="1" smtClean="0"/>
              <a:t>server.rb</a:t>
            </a:r>
            <a:endParaRPr lang="en-US" dirty="0"/>
          </a:p>
        </p:txBody>
      </p:sp>
    </p:spTree>
    <p:extLst>
      <p:ext uri="{BB962C8B-B14F-4D97-AF65-F5344CB8AC3E}">
        <p14:creationId xmlns:p14="http://schemas.microsoft.com/office/powerpoint/2010/main" val="35446294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en-US" dirty="0"/>
              <a:t>Profile: </a:t>
            </a:r>
            <a:r>
              <a:rPr lang="en-US" dirty="0" err="1"/>
              <a:t>InSpec</a:t>
            </a:r>
            <a:r>
              <a:rPr lang="en-US" dirty="0"/>
              <a:t> Profile (</a:t>
            </a:r>
            <a:r>
              <a:rPr lang="en-US" dirty="0" err="1"/>
              <a:t>ssh</a:t>
            </a:r>
            <a:r>
              <a:rPr lang="en-US" dirty="0"/>
              <a:t>)</a:t>
            </a:r>
          </a:p>
          <a:p>
            <a:r>
              <a:rPr lang="en-US" dirty="0"/>
              <a:t>Version: 0.1.0</a:t>
            </a:r>
          </a:p>
          <a:p>
            <a:r>
              <a:rPr lang="en-US" dirty="0"/>
              <a:t>Target:  local://</a:t>
            </a:r>
          </a:p>
          <a:p>
            <a:endParaRPr lang="en-US" dirty="0"/>
          </a:p>
          <a:p>
            <a:endParaRPr lang="en-US" dirty="0"/>
          </a:p>
          <a:p>
            <a:endParaRPr lang="en-US" dirty="0"/>
          </a:p>
          <a:p>
            <a:r>
              <a:rPr lang="en-US" dirty="0"/>
              <a:t>  File /</a:t>
            </a:r>
            <a:r>
              <a:rPr lang="en-US" dirty="0" err="1"/>
              <a:t>etc</a:t>
            </a:r>
            <a:r>
              <a:rPr lang="en-US" dirty="0"/>
              <a:t>/</a:t>
            </a:r>
            <a:r>
              <a:rPr lang="en-US" dirty="0" err="1"/>
              <a:t>ssh</a:t>
            </a:r>
            <a:r>
              <a:rPr lang="en-US" dirty="0"/>
              <a:t>/</a:t>
            </a:r>
            <a:r>
              <a:rPr lang="en-US" dirty="0" err="1"/>
              <a:t>sshd_config</a:t>
            </a:r>
            <a:endParaRPr lang="en-US" dirty="0"/>
          </a:p>
          <a:p>
            <a:r>
              <a:rPr lang="en-US" dirty="0"/>
              <a:t>     ∅  content should match /^Protocol 2/</a:t>
            </a:r>
          </a:p>
          <a:p>
            <a:r>
              <a:rPr lang="en-US" dirty="0"/>
              <a:t>     expected "# This </a:t>
            </a:r>
            <a:r>
              <a:rPr lang="en-US" dirty="0" err="1"/>
              <a:t>config</a:t>
            </a:r>
            <a:r>
              <a:rPr lang="en-US" dirty="0"/>
              <a:t> file was generated by Chef\n\n#       $</a:t>
            </a:r>
            <a:r>
              <a:rPr lang="en-US" dirty="0" err="1"/>
              <a:t>OpenBSD</a:t>
            </a:r>
            <a:r>
              <a:rPr lang="en-US" dirty="0"/>
              <a:t>: </a:t>
            </a:r>
            <a:r>
              <a:rPr lang="en-US" dirty="0" err="1"/>
              <a:t>sshd_config,v</a:t>
            </a:r>
            <a:r>
              <a:rPr lang="en-US" dirty="0"/>
              <a:t> 1.93 2014/01/10 05:59:19...XMODIFIERS\n\n# override default of no subsystems\</a:t>
            </a:r>
            <a:r>
              <a:rPr lang="en-US" dirty="0" err="1"/>
              <a:t>nSubsystem</a:t>
            </a:r>
            <a:r>
              <a:rPr lang="en-US" dirty="0"/>
              <a:t> </a:t>
            </a:r>
            <a:r>
              <a:rPr lang="en-US" dirty="0" err="1"/>
              <a:t>sftp</a:t>
            </a:r>
            <a:r>
              <a:rPr lang="en-US" dirty="0"/>
              <a:t>  /</a:t>
            </a:r>
            <a:r>
              <a:rPr lang="en-US" dirty="0" err="1"/>
              <a:t>usr</a:t>
            </a:r>
            <a:r>
              <a:rPr lang="en-US" dirty="0"/>
              <a:t>/</a:t>
            </a:r>
            <a:r>
              <a:rPr lang="en-US" dirty="0" err="1"/>
              <a:t>libexec</a:t>
            </a:r>
            <a:r>
              <a:rPr lang="en-US" dirty="0"/>
              <a:t>/</a:t>
            </a:r>
            <a:r>
              <a:rPr lang="en-US" dirty="0" err="1"/>
              <a:t>openssh</a:t>
            </a:r>
            <a:r>
              <a:rPr lang="en-US" dirty="0"/>
              <a:t>/</a:t>
            </a:r>
            <a:r>
              <a:rPr lang="en-US" dirty="0" err="1"/>
              <a:t>sftp</a:t>
            </a:r>
            <a:r>
              <a:rPr lang="en-US" dirty="0"/>
              <a:t>-server" to match /^Protocol 2/</a:t>
            </a:r>
          </a:p>
          <a:p>
            <a:r>
              <a:rPr lang="en-US" dirty="0"/>
              <a:t>     Diff:</a:t>
            </a:r>
          </a:p>
          <a:p>
            <a:r>
              <a:rPr lang="en-US" dirty="0"/>
              <a:t>     @@ -1,2 +1,78 @@</a:t>
            </a:r>
          </a:p>
          <a:p>
            <a:r>
              <a:rPr lang="en-US" dirty="0"/>
              <a:t>     -/^Protocol 2/</a:t>
            </a:r>
          </a:p>
          <a:p>
            <a:r>
              <a:rPr lang="en-US" dirty="0"/>
              <a:t>     +# This </a:t>
            </a:r>
            <a:r>
              <a:rPr lang="en-US" dirty="0" err="1"/>
              <a:t>config</a:t>
            </a:r>
            <a:r>
              <a:rPr lang="en-US" dirty="0"/>
              <a:t> file was generated by </a:t>
            </a:r>
            <a:r>
              <a:rPr lang="en-US" dirty="0" smtClean="0"/>
              <a:t>Chef</a:t>
            </a:r>
          </a:p>
          <a:p>
            <a:r>
              <a:rPr lang="en-US" dirty="0" smtClean="0"/>
              <a:t>...</a:t>
            </a:r>
          </a:p>
          <a:p>
            <a:r>
              <a:rPr lang="en-US" dirty="0"/>
              <a:t> +Subsystem </a:t>
            </a:r>
            <a:r>
              <a:rPr lang="en-US" dirty="0" err="1"/>
              <a:t>sftp</a:t>
            </a:r>
            <a:r>
              <a:rPr lang="en-US" dirty="0"/>
              <a:t>  /</a:t>
            </a:r>
            <a:r>
              <a:rPr lang="en-US" dirty="0" err="1"/>
              <a:t>usr</a:t>
            </a:r>
            <a:r>
              <a:rPr lang="en-US" dirty="0"/>
              <a:t>/</a:t>
            </a:r>
            <a:r>
              <a:rPr lang="en-US" dirty="0" err="1"/>
              <a:t>libexec</a:t>
            </a:r>
            <a:r>
              <a:rPr lang="en-US" dirty="0"/>
              <a:t>/</a:t>
            </a:r>
            <a:r>
              <a:rPr lang="en-US" dirty="0" err="1"/>
              <a:t>openssh</a:t>
            </a:r>
            <a:r>
              <a:rPr lang="en-US" dirty="0"/>
              <a:t>/</a:t>
            </a:r>
            <a:r>
              <a:rPr lang="en-US" dirty="0" err="1"/>
              <a:t>sftp</a:t>
            </a:r>
            <a:r>
              <a:rPr lang="en-US" dirty="0"/>
              <a:t>-server</a:t>
            </a:r>
          </a:p>
          <a:p>
            <a:endParaRPr lang="en-US" dirty="0"/>
          </a:p>
          <a:p>
            <a:endParaRPr lang="en-US" dirty="0"/>
          </a:p>
          <a:p>
            <a:r>
              <a:rPr lang="en-US" dirty="0"/>
              <a:t>Test Summary: 0 successful, 1 failures, 0 skipped</a:t>
            </a:r>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164233208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Wait a minute</a:t>
            </a:r>
            <a:r>
              <a:rPr lang="mr-IN" dirty="0" smtClean="0"/>
              <a:t>…</a:t>
            </a:r>
            <a:endParaRPr lang="en-US" dirty="0"/>
          </a:p>
        </p:txBody>
      </p:sp>
      <p:sp>
        <p:nvSpPr>
          <p:cNvPr id="7" name="Subtitle 6"/>
          <p:cNvSpPr>
            <a:spLocks noGrp="1"/>
          </p:cNvSpPr>
          <p:nvPr>
            <p:ph type="subTitle" idx="1"/>
          </p:nvPr>
        </p:nvSpPr>
        <p:spPr/>
        <p:txBody>
          <a:bodyPr/>
          <a:lstStyle/>
          <a:p>
            <a:r>
              <a:rPr lang="en-US" dirty="0" smtClean="0"/>
              <a:t>Where did </a:t>
            </a:r>
            <a:r>
              <a:rPr lang="en-US" dirty="0">
                <a:solidFill>
                  <a:srgbClr val="000000"/>
                </a:solidFill>
                <a:latin typeface="Consolas"/>
                <a:cs typeface="Consolas"/>
              </a:rPr>
              <a:t>its</a:t>
            </a:r>
            <a:r>
              <a:rPr lang="en-US" b="1" dirty="0">
                <a:solidFill>
                  <a:srgbClr val="000000"/>
                </a:solidFill>
                <a:latin typeface="Consolas"/>
                <a:cs typeface="Consolas"/>
              </a:rPr>
              <a:t>(</a:t>
            </a:r>
            <a:r>
              <a:rPr lang="en-US" b="1" dirty="0">
                <a:solidFill>
                  <a:srgbClr val="4E9A06"/>
                </a:solidFill>
                <a:latin typeface="Consolas"/>
                <a:cs typeface="Consolas"/>
              </a:rPr>
              <a:t>'</a:t>
            </a:r>
            <a:r>
              <a:rPr lang="en-US" b="1" dirty="0" smtClean="0">
                <a:solidFill>
                  <a:srgbClr val="4E9A06"/>
                </a:solidFill>
                <a:latin typeface="Consolas"/>
                <a:cs typeface="Consolas"/>
              </a:rPr>
              <a:t>content'</a:t>
            </a:r>
            <a:r>
              <a:rPr lang="en-US" b="1" dirty="0" smtClean="0">
                <a:solidFill>
                  <a:srgbClr val="000000"/>
                </a:solidFill>
                <a:latin typeface="Consolas"/>
                <a:cs typeface="Consolas"/>
              </a:rPr>
              <a:t>) </a:t>
            </a:r>
            <a:r>
              <a:rPr lang="en-US" dirty="0" smtClean="0"/>
              <a:t>come from?</a:t>
            </a:r>
          </a:p>
          <a:p>
            <a:r>
              <a:rPr lang="en-US" dirty="0" smtClean="0"/>
              <a:t>What other file attributes can we write tests for?</a:t>
            </a:r>
          </a:p>
          <a:p>
            <a:r>
              <a:rPr lang="en-US" dirty="0" smtClean="0"/>
              <a:t>Where does one go to find out more information about these resources?</a:t>
            </a:r>
            <a:endParaRPr lang="en-US" dirty="0"/>
          </a:p>
        </p:txBody>
      </p:sp>
    </p:spTree>
    <p:extLst>
      <p:ext uri="{BB962C8B-B14F-4D97-AF65-F5344CB8AC3E}">
        <p14:creationId xmlns:p14="http://schemas.microsoft.com/office/powerpoint/2010/main" val="30687145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Spec_-_Audit_and_Test_Framework.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31112"/>
            <a:ext cx="14630400" cy="7767376"/>
          </a:xfrm>
          <a:prstGeom prst="rect">
            <a:avLst/>
          </a:prstGeom>
        </p:spPr>
      </p:pic>
    </p:spTree>
    <p:extLst>
      <p:ext uri="{BB962C8B-B14F-4D97-AF65-F5344CB8AC3E}">
        <p14:creationId xmlns:p14="http://schemas.microsoft.com/office/powerpoint/2010/main" val="20914132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Spec_and_chef-training_introduction_to_testing__Introduction_to_the_tools_and_methods_of_testing_with_Che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43819"/>
            <a:ext cx="14630400" cy="7741962"/>
          </a:xfrm>
          <a:prstGeom prst="rect">
            <a:avLst/>
          </a:prstGeom>
        </p:spPr>
      </p:pic>
    </p:spTree>
    <p:extLst>
      <p:ext uri="{BB962C8B-B14F-4D97-AF65-F5344CB8AC3E}">
        <p14:creationId xmlns:p14="http://schemas.microsoft.com/office/powerpoint/2010/main" val="237674291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Spec_Resources_Reference_and_chef-training_introduction_to_testing__Introduction_to_the_tools_and_methods_of_testing_with_Che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449684"/>
            <a:ext cx="14630400" cy="7330242"/>
          </a:xfrm>
          <a:prstGeom prst="rect">
            <a:avLst/>
          </a:prstGeom>
        </p:spPr>
      </p:pic>
    </p:spTree>
    <p:extLst>
      <p:ext uri="{BB962C8B-B14F-4D97-AF65-F5344CB8AC3E}">
        <p14:creationId xmlns:p14="http://schemas.microsoft.com/office/powerpoint/2010/main" val="38614495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Infrastructure as Code</a:t>
            </a:r>
            <a:endParaRPr lang="en-US" dirty="0"/>
          </a:p>
        </p:txBody>
      </p:sp>
      <p:grpSp>
        <p:nvGrpSpPr>
          <p:cNvPr id="21" name="Shape 491"/>
          <p:cNvGrpSpPr/>
          <p:nvPr/>
        </p:nvGrpSpPr>
        <p:grpSpPr>
          <a:xfrm>
            <a:off x="28" y="1232948"/>
            <a:ext cx="14699451" cy="1478486"/>
            <a:chOff x="436525" y="988787"/>
            <a:chExt cx="8556525" cy="415512"/>
          </a:xfrm>
        </p:grpSpPr>
        <p:sp>
          <p:nvSpPr>
            <p:cNvPr id="22" name="Shape 492"/>
            <p:cNvSpPr/>
            <p:nvPr/>
          </p:nvSpPr>
          <p:spPr>
            <a:xfrm>
              <a:off x="436525" y="988800"/>
              <a:ext cx="1238700" cy="415500"/>
            </a:xfrm>
            <a:prstGeom prst="rect">
              <a:avLst/>
            </a:prstGeom>
            <a:solidFill>
              <a:srgbClr val="F18B21"/>
            </a:solidFill>
            <a:ln>
              <a:noFill/>
            </a:ln>
          </p:spPr>
          <p:txBody>
            <a:bodyPr lIns="91425" tIns="91425" rIns="91425" bIns="91425" anchor="ctr" anchorCtr="0">
              <a:noAutofit/>
            </a:bodyPr>
            <a:lstStyle/>
            <a:p>
              <a:pPr defTabSz="1624829"/>
              <a:endParaRPr kern="0">
                <a:solidFill>
                  <a:srgbClr val="000000"/>
                </a:solidFill>
                <a:latin typeface="Arial"/>
                <a:ea typeface="Arial"/>
                <a:cs typeface="Arial"/>
                <a:sym typeface="Arial"/>
              </a:endParaRPr>
            </a:p>
          </p:txBody>
        </p:sp>
        <p:sp>
          <p:nvSpPr>
            <p:cNvPr id="23" name="Shape 493"/>
            <p:cNvSpPr/>
            <p:nvPr/>
          </p:nvSpPr>
          <p:spPr>
            <a:xfrm>
              <a:off x="1049050" y="988787"/>
              <a:ext cx="7944000" cy="415500"/>
            </a:xfrm>
            <a:prstGeom prst="leftRightArrow">
              <a:avLst>
                <a:gd name="adj1" fmla="val 100000"/>
                <a:gd name="adj2" fmla="val 50000"/>
              </a:avLst>
            </a:prstGeom>
            <a:solidFill>
              <a:srgbClr val="F18B21"/>
            </a:solidFill>
            <a:ln>
              <a:noFill/>
            </a:ln>
          </p:spPr>
          <p:txBody>
            <a:bodyPr lIns="68575" tIns="34275" rIns="68575" bIns="34275" anchor="ctr" anchorCtr="0">
              <a:noAutofit/>
            </a:bodyPr>
            <a:lstStyle/>
            <a:p>
              <a:pPr algn="ctr" defTabSz="1624829"/>
              <a:endParaRPr sz="2000" b="1" kern="0">
                <a:solidFill>
                  <a:srgbClr val="000000"/>
                </a:solidFill>
                <a:latin typeface="Arial"/>
                <a:ea typeface="Arial"/>
                <a:cs typeface="Arial"/>
                <a:sym typeface="Arial"/>
              </a:endParaRPr>
            </a:p>
          </p:txBody>
        </p:sp>
      </p:grpSp>
      <p:grpSp>
        <p:nvGrpSpPr>
          <p:cNvPr id="37" name="Group 36"/>
          <p:cNvGrpSpPr/>
          <p:nvPr/>
        </p:nvGrpSpPr>
        <p:grpSpPr>
          <a:xfrm>
            <a:off x="263004" y="1843296"/>
            <a:ext cx="14104393" cy="4898667"/>
            <a:chOff x="227821" y="2269244"/>
            <a:chExt cx="14104393" cy="4898667"/>
          </a:xfrm>
        </p:grpSpPr>
        <p:sp>
          <p:nvSpPr>
            <p:cNvPr id="24" name="Shape 494"/>
            <p:cNvSpPr/>
            <p:nvPr/>
          </p:nvSpPr>
          <p:spPr>
            <a:xfrm>
              <a:off x="227821" y="2269246"/>
              <a:ext cx="4552000" cy="4898133"/>
            </a:xfrm>
            <a:prstGeom prst="rect">
              <a:avLst/>
            </a:prstGeom>
            <a:solidFill>
              <a:srgbClr val="FFFFFF"/>
            </a:solidFill>
            <a:ln w="25400" cap="flat" cmpd="sng">
              <a:solidFill>
                <a:srgbClr val="435464"/>
              </a:solidFill>
              <a:prstDash val="solid"/>
              <a:miter/>
              <a:headEnd type="none" w="med" len="med"/>
              <a:tailEnd type="none" w="med" len="med"/>
            </a:ln>
          </p:spPr>
          <p:txBody>
            <a:bodyPr lIns="121878" tIns="60919" rIns="121878" bIns="60919" anchor="ctr" anchorCtr="0">
              <a:noAutofit/>
            </a:bodyPr>
            <a:lstStyle/>
            <a:p>
              <a:pPr algn="ctr" defTabSz="1624829">
                <a:buClr>
                  <a:srgbClr val="FFFFFF"/>
                </a:buClr>
                <a:defRPr/>
              </a:pPr>
              <a:endParaRPr sz="2700" kern="0">
                <a:solidFill>
                  <a:srgbClr val="FFFFFF"/>
                </a:solidFill>
                <a:latin typeface="Raleway"/>
                <a:ea typeface="Raleway"/>
                <a:cs typeface="Raleway"/>
                <a:sym typeface="Raleway"/>
              </a:endParaRPr>
            </a:p>
          </p:txBody>
        </p:sp>
        <p:sp>
          <p:nvSpPr>
            <p:cNvPr id="25" name="Shape 495"/>
            <p:cNvSpPr/>
            <p:nvPr/>
          </p:nvSpPr>
          <p:spPr>
            <a:xfrm>
              <a:off x="5019468" y="2269244"/>
              <a:ext cx="4552000" cy="4898667"/>
            </a:xfrm>
            <a:prstGeom prst="rect">
              <a:avLst/>
            </a:prstGeom>
            <a:solidFill>
              <a:srgbClr val="FFFFFF"/>
            </a:solidFill>
            <a:ln w="25400" cap="flat" cmpd="sng">
              <a:solidFill>
                <a:srgbClr val="435464"/>
              </a:solidFill>
              <a:prstDash val="solid"/>
              <a:miter/>
              <a:headEnd type="none" w="med" len="med"/>
              <a:tailEnd type="none" w="med" len="med"/>
            </a:ln>
          </p:spPr>
          <p:txBody>
            <a:bodyPr lIns="121878" tIns="60919" rIns="121878" bIns="60919" anchor="ctr" anchorCtr="0">
              <a:noAutofit/>
            </a:bodyPr>
            <a:lstStyle/>
            <a:p>
              <a:pPr algn="ctr" defTabSz="1624829">
                <a:buClr>
                  <a:srgbClr val="FFFFFF"/>
                </a:buClr>
                <a:defRPr/>
              </a:pPr>
              <a:endParaRPr sz="2700" kern="0">
                <a:solidFill>
                  <a:srgbClr val="FFFFFF"/>
                </a:solidFill>
                <a:latin typeface="Raleway"/>
                <a:ea typeface="Raleway"/>
                <a:cs typeface="Raleway"/>
                <a:sym typeface="Raleway"/>
              </a:endParaRPr>
            </a:p>
          </p:txBody>
        </p:sp>
        <p:sp>
          <p:nvSpPr>
            <p:cNvPr id="26" name="Shape 496"/>
            <p:cNvSpPr/>
            <p:nvPr/>
          </p:nvSpPr>
          <p:spPr>
            <a:xfrm>
              <a:off x="9780175" y="2269244"/>
              <a:ext cx="4551998" cy="4898667"/>
            </a:xfrm>
            <a:prstGeom prst="rect">
              <a:avLst/>
            </a:prstGeom>
            <a:solidFill>
              <a:srgbClr val="FFFFFF"/>
            </a:solidFill>
            <a:ln w="25400" cap="flat" cmpd="sng">
              <a:solidFill>
                <a:srgbClr val="435464"/>
              </a:solidFill>
              <a:prstDash val="solid"/>
              <a:miter/>
              <a:headEnd type="none" w="med" len="med"/>
              <a:tailEnd type="none" w="med" len="med"/>
            </a:ln>
          </p:spPr>
          <p:txBody>
            <a:bodyPr lIns="121878" tIns="60919" rIns="121878" bIns="60919" anchor="ctr" anchorCtr="0">
              <a:noAutofit/>
            </a:bodyPr>
            <a:lstStyle/>
            <a:p>
              <a:pPr algn="ctr" defTabSz="1624829">
                <a:buClr>
                  <a:srgbClr val="FFFFFF"/>
                </a:buClr>
                <a:defRPr/>
              </a:pPr>
              <a:endParaRPr sz="2700" kern="0">
                <a:solidFill>
                  <a:srgbClr val="FFFFFF"/>
                </a:solidFill>
                <a:latin typeface="Raleway"/>
                <a:ea typeface="Raleway"/>
                <a:cs typeface="Raleway"/>
                <a:sym typeface="Raleway"/>
              </a:endParaRPr>
            </a:p>
          </p:txBody>
        </p:sp>
        <p:sp>
          <p:nvSpPr>
            <p:cNvPr id="27" name="Shape 497"/>
            <p:cNvSpPr txBox="1"/>
            <p:nvPr/>
          </p:nvSpPr>
          <p:spPr>
            <a:xfrm>
              <a:off x="227867" y="3041538"/>
              <a:ext cx="4552000" cy="1987200"/>
            </a:xfrm>
            <a:prstGeom prst="rect">
              <a:avLst/>
            </a:prstGeom>
            <a:noFill/>
            <a:ln>
              <a:noFill/>
            </a:ln>
          </p:spPr>
          <p:txBody>
            <a:bodyPr lIns="121878" tIns="60919" rIns="121878" bIns="60919" anchor="t" anchorCtr="0">
              <a:noAutofit/>
            </a:bodyPr>
            <a:lstStyle/>
            <a:p>
              <a:pPr marL="812347" indent="-518997" defTabSz="1624829">
                <a:lnSpc>
                  <a:spcPct val="90000"/>
                </a:lnSpc>
                <a:spcBef>
                  <a:spcPts val="889"/>
                </a:spcBef>
                <a:buClr>
                  <a:srgbClr val="F18B21"/>
                </a:buClr>
                <a:buFont typeface="Raleway"/>
                <a:buChar char="●"/>
              </a:pPr>
              <a:r>
                <a:rPr lang="en-US" kern="0" dirty="0">
                  <a:solidFill>
                    <a:srgbClr val="3E4346"/>
                  </a:solidFill>
                  <a:latin typeface="Raleway"/>
                  <a:ea typeface="Raleway"/>
                  <a:cs typeface="Raleway"/>
                  <a:sym typeface="Raleway"/>
                </a:rPr>
                <a:t>Develop reusable </a:t>
              </a:r>
              <a:r>
                <a:rPr lang="en-US" kern="0" dirty="0" smtClean="0">
                  <a:solidFill>
                    <a:srgbClr val="3E4346"/>
                  </a:solidFill>
                  <a:latin typeface="Raleway"/>
                  <a:ea typeface="Raleway"/>
                  <a:cs typeface="Raleway"/>
                  <a:sym typeface="Raleway"/>
                </a:rPr>
                <a:t>Cookbooks</a:t>
              </a:r>
              <a:endParaRPr lang="en-US" kern="0" dirty="0">
                <a:solidFill>
                  <a:srgbClr val="3E4346"/>
                </a:solidFill>
                <a:latin typeface="Raleway"/>
                <a:ea typeface="Raleway"/>
                <a:cs typeface="Raleway"/>
                <a:sym typeface="Raleway"/>
              </a:endParaRPr>
            </a:p>
            <a:p>
              <a:pPr marL="812347" indent="-518997" defTabSz="1624829">
                <a:lnSpc>
                  <a:spcPct val="90000"/>
                </a:lnSpc>
                <a:spcBef>
                  <a:spcPts val="889"/>
                </a:spcBef>
                <a:buClr>
                  <a:srgbClr val="F18B21"/>
                </a:buClr>
                <a:buFont typeface="Raleway"/>
                <a:buChar char="●"/>
              </a:pPr>
              <a:r>
                <a:rPr lang="en-US" kern="0" dirty="0">
                  <a:solidFill>
                    <a:srgbClr val="3E4346"/>
                  </a:solidFill>
                  <a:latin typeface="Raleway"/>
                  <a:ea typeface="Raleway"/>
                  <a:cs typeface="Raleway"/>
                  <a:sym typeface="Raleway"/>
                </a:rPr>
                <a:t>Expose tunable settings</a:t>
              </a:r>
            </a:p>
            <a:p>
              <a:pPr marL="812347" indent="-518997" defTabSz="1624829">
                <a:lnSpc>
                  <a:spcPct val="90000"/>
                </a:lnSpc>
                <a:spcBef>
                  <a:spcPts val="889"/>
                </a:spcBef>
                <a:buClr>
                  <a:srgbClr val="F18B21"/>
                </a:buClr>
                <a:buFont typeface="Raleway"/>
                <a:buChar char="●"/>
              </a:pPr>
              <a:r>
                <a:rPr lang="en-US" kern="0" dirty="0">
                  <a:solidFill>
                    <a:srgbClr val="3E4346"/>
                  </a:solidFill>
                  <a:latin typeface="Raleway"/>
                  <a:ea typeface="Raleway"/>
                  <a:cs typeface="Raleway"/>
                  <a:sym typeface="Raleway"/>
                </a:rPr>
                <a:t>Test locally to reduce risk, and ensure compliance</a:t>
              </a:r>
            </a:p>
          </p:txBody>
        </p:sp>
        <p:sp>
          <p:nvSpPr>
            <p:cNvPr id="28" name="Shape 498"/>
            <p:cNvSpPr txBox="1"/>
            <p:nvPr/>
          </p:nvSpPr>
          <p:spPr>
            <a:xfrm>
              <a:off x="5019468" y="3041539"/>
              <a:ext cx="4552000" cy="2453333"/>
            </a:xfrm>
            <a:prstGeom prst="rect">
              <a:avLst/>
            </a:prstGeom>
            <a:noFill/>
            <a:ln>
              <a:noFill/>
            </a:ln>
          </p:spPr>
          <p:txBody>
            <a:bodyPr lIns="121878" tIns="60919" rIns="121878" bIns="60919" anchor="t" anchorCtr="0">
              <a:noAutofit/>
            </a:bodyPr>
            <a:lstStyle/>
            <a:p>
              <a:pPr marL="812347" indent="-518997" defTabSz="1624829">
                <a:lnSpc>
                  <a:spcPct val="90000"/>
                </a:lnSpc>
                <a:spcBef>
                  <a:spcPts val="889"/>
                </a:spcBef>
                <a:buClr>
                  <a:srgbClr val="F18B21"/>
                </a:buClr>
                <a:buFont typeface="Raleway"/>
                <a:buChar char="●"/>
              </a:pPr>
              <a:r>
                <a:rPr lang="en-US" kern="0" dirty="0">
                  <a:solidFill>
                    <a:srgbClr val="3E4346"/>
                  </a:solidFill>
                  <a:latin typeface="Raleway"/>
                  <a:ea typeface="Raleway"/>
                  <a:cs typeface="Raleway"/>
                  <a:sym typeface="Raleway"/>
                </a:rPr>
                <a:t>Commit to Source Code</a:t>
              </a:r>
            </a:p>
            <a:p>
              <a:pPr marL="812347" indent="-518997" defTabSz="1624829">
                <a:lnSpc>
                  <a:spcPct val="90000"/>
                </a:lnSpc>
                <a:spcBef>
                  <a:spcPts val="889"/>
                </a:spcBef>
                <a:buClr>
                  <a:srgbClr val="F18B21"/>
                </a:buClr>
                <a:buFont typeface="Raleway"/>
                <a:buChar char="●"/>
              </a:pPr>
              <a:r>
                <a:rPr lang="en-US" kern="0" dirty="0">
                  <a:solidFill>
                    <a:srgbClr val="3E4346"/>
                  </a:solidFill>
                  <a:latin typeface="Raleway"/>
                  <a:ea typeface="Raleway"/>
                  <a:cs typeface="Raleway"/>
                  <a:sym typeface="Raleway"/>
                </a:rPr>
                <a:t>Automated Testing through Continuous Integration</a:t>
              </a:r>
            </a:p>
            <a:p>
              <a:pPr marL="812347" indent="-518997" defTabSz="1624829">
                <a:lnSpc>
                  <a:spcPct val="90000"/>
                </a:lnSpc>
                <a:spcBef>
                  <a:spcPts val="889"/>
                </a:spcBef>
                <a:buClr>
                  <a:srgbClr val="F18B21"/>
                </a:buClr>
                <a:buFont typeface="Raleway"/>
                <a:buChar char="●"/>
              </a:pPr>
              <a:r>
                <a:rPr lang="en-US" kern="0" dirty="0">
                  <a:solidFill>
                    <a:srgbClr val="3E4346"/>
                  </a:solidFill>
                  <a:latin typeface="Raleway"/>
                  <a:ea typeface="Raleway"/>
                  <a:cs typeface="Raleway"/>
                  <a:sym typeface="Raleway"/>
                </a:rPr>
                <a:t>Automatically promote across environments</a:t>
              </a:r>
            </a:p>
          </p:txBody>
        </p:sp>
        <p:sp>
          <p:nvSpPr>
            <p:cNvPr id="29" name="Shape 499"/>
            <p:cNvSpPr/>
            <p:nvPr/>
          </p:nvSpPr>
          <p:spPr>
            <a:xfrm>
              <a:off x="227867" y="2269244"/>
              <a:ext cx="4552000" cy="750400"/>
            </a:xfrm>
            <a:prstGeom prst="rect">
              <a:avLst/>
            </a:prstGeom>
            <a:solidFill>
              <a:srgbClr val="435464"/>
            </a:solidFill>
            <a:ln w="25400" cap="flat" cmpd="sng">
              <a:solidFill>
                <a:srgbClr val="435464"/>
              </a:solidFill>
              <a:prstDash val="solid"/>
              <a:miter/>
              <a:headEnd type="none" w="med" len="med"/>
              <a:tailEnd type="none" w="med" len="med"/>
            </a:ln>
          </p:spPr>
          <p:txBody>
            <a:bodyPr lIns="121878" tIns="60919" rIns="121878" bIns="60919" anchor="ctr" anchorCtr="0">
              <a:noAutofit/>
            </a:bodyPr>
            <a:lstStyle/>
            <a:p>
              <a:pPr algn="ctr" defTabSz="1624829">
                <a:buClr>
                  <a:srgbClr val="FFFFFF"/>
                </a:buClr>
                <a:defRPr/>
              </a:pPr>
              <a:endParaRPr sz="2700" kern="0">
                <a:solidFill>
                  <a:srgbClr val="FFFFFF"/>
                </a:solidFill>
                <a:latin typeface="Raleway"/>
                <a:ea typeface="Raleway"/>
                <a:cs typeface="Raleway"/>
                <a:sym typeface="Raleway"/>
              </a:endParaRPr>
            </a:p>
          </p:txBody>
        </p:sp>
        <p:sp>
          <p:nvSpPr>
            <p:cNvPr id="30" name="Shape 500"/>
            <p:cNvSpPr txBox="1"/>
            <p:nvPr/>
          </p:nvSpPr>
          <p:spPr>
            <a:xfrm>
              <a:off x="424254" y="2324811"/>
              <a:ext cx="4160000" cy="633066"/>
            </a:xfrm>
            <a:prstGeom prst="rect">
              <a:avLst/>
            </a:prstGeom>
            <a:noFill/>
            <a:ln>
              <a:noFill/>
            </a:ln>
          </p:spPr>
          <p:txBody>
            <a:bodyPr lIns="121878" tIns="60919" rIns="121878" bIns="60919" anchor="t" anchorCtr="0">
              <a:noAutofit/>
            </a:bodyPr>
            <a:lstStyle/>
            <a:p>
              <a:pPr algn="ctr" defTabSz="1624829">
                <a:lnSpc>
                  <a:spcPct val="90000"/>
                </a:lnSpc>
                <a:buClr>
                  <a:srgbClr val="FFFFFF"/>
                </a:buClr>
                <a:buSzPct val="25000"/>
              </a:pPr>
              <a:r>
                <a:rPr lang="en-US" sz="3000" b="1" kern="0">
                  <a:solidFill>
                    <a:srgbClr val="FFFFFF"/>
                  </a:solidFill>
                  <a:latin typeface="Raleway"/>
                  <a:ea typeface="Raleway"/>
                  <a:cs typeface="Raleway"/>
                  <a:sym typeface="Raleway"/>
                </a:rPr>
                <a:t>BUILD</a:t>
              </a:r>
            </a:p>
          </p:txBody>
        </p:sp>
        <p:sp>
          <p:nvSpPr>
            <p:cNvPr id="31" name="Shape 501"/>
            <p:cNvSpPr/>
            <p:nvPr/>
          </p:nvSpPr>
          <p:spPr>
            <a:xfrm>
              <a:off x="5019490" y="2269244"/>
              <a:ext cx="4552000" cy="750400"/>
            </a:xfrm>
            <a:prstGeom prst="rect">
              <a:avLst/>
            </a:prstGeom>
            <a:solidFill>
              <a:srgbClr val="435464"/>
            </a:solidFill>
            <a:ln w="25400" cap="flat" cmpd="sng">
              <a:solidFill>
                <a:srgbClr val="435464"/>
              </a:solidFill>
              <a:prstDash val="solid"/>
              <a:miter/>
              <a:headEnd type="none" w="med" len="med"/>
              <a:tailEnd type="none" w="med" len="med"/>
            </a:ln>
          </p:spPr>
          <p:txBody>
            <a:bodyPr lIns="121878" tIns="60919" rIns="121878" bIns="60919" anchor="ctr" anchorCtr="0">
              <a:noAutofit/>
            </a:bodyPr>
            <a:lstStyle/>
            <a:p>
              <a:pPr algn="ctr" defTabSz="1624829">
                <a:buClr>
                  <a:srgbClr val="FFFFFF"/>
                </a:buClr>
                <a:defRPr/>
              </a:pPr>
              <a:endParaRPr sz="2700" kern="0">
                <a:solidFill>
                  <a:srgbClr val="FFFFFF"/>
                </a:solidFill>
                <a:latin typeface="Raleway"/>
                <a:ea typeface="Raleway"/>
                <a:cs typeface="Raleway"/>
                <a:sym typeface="Raleway"/>
              </a:endParaRPr>
            </a:p>
          </p:txBody>
        </p:sp>
        <p:sp>
          <p:nvSpPr>
            <p:cNvPr id="32" name="Shape 502"/>
            <p:cNvSpPr txBox="1"/>
            <p:nvPr/>
          </p:nvSpPr>
          <p:spPr>
            <a:xfrm>
              <a:off x="5215468" y="2324811"/>
              <a:ext cx="4160000" cy="633066"/>
            </a:xfrm>
            <a:prstGeom prst="rect">
              <a:avLst/>
            </a:prstGeom>
            <a:noFill/>
            <a:ln>
              <a:noFill/>
            </a:ln>
          </p:spPr>
          <p:txBody>
            <a:bodyPr lIns="121878" tIns="60919" rIns="121878" bIns="60919" anchor="t" anchorCtr="0">
              <a:noAutofit/>
            </a:bodyPr>
            <a:lstStyle/>
            <a:p>
              <a:pPr algn="ctr" defTabSz="1624829">
                <a:lnSpc>
                  <a:spcPct val="90000"/>
                </a:lnSpc>
                <a:buClr>
                  <a:srgbClr val="FFFFFF"/>
                </a:buClr>
                <a:buSzPct val="25000"/>
              </a:pPr>
              <a:r>
                <a:rPr lang="en-US" sz="3000" b="1" kern="0">
                  <a:solidFill>
                    <a:srgbClr val="FFFFFF"/>
                  </a:solidFill>
                  <a:latin typeface="Raleway"/>
                  <a:ea typeface="Raleway"/>
                  <a:cs typeface="Raleway"/>
                  <a:sym typeface="Raleway"/>
                </a:rPr>
                <a:t>DEPLOY</a:t>
              </a:r>
            </a:p>
          </p:txBody>
        </p:sp>
        <p:sp>
          <p:nvSpPr>
            <p:cNvPr id="33" name="Shape 503"/>
            <p:cNvSpPr/>
            <p:nvPr/>
          </p:nvSpPr>
          <p:spPr>
            <a:xfrm>
              <a:off x="9780214" y="2269244"/>
              <a:ext cx="4552000" cy="750400"/>
            </a:xfrm>
            <a:prstGeom prst="rect">
              <a:avLst/>
            </a:prstGeom>
            <a:solidFill>
              <a:srgbClr val="435464"/>
            </a:solidFill>
            <a:ln w="25400" cap="flat" cmpd="sng">
              <a:solidFill>
                <a:srgbClr val="435464"/>
              </a:solidFill>
              <a:prstDash val="solid"/>
              <a:miter/>
              <a:headEnd type="none" w="med" len="med"/>
              <a:tailEnd type="none" w="med" len="med"/>
            </a:ln>
          </p:spPr>
          <p:txBody>
            <a:bodyPr lIns="121878" tIns="60919" rIns="121878" bIns="60919" anchor="ctr" anchorCtr="0">
              <a:noAutofit/>
            </a:bodyPr>
            <a:lstStyle/>
            <a:p>
              <a:pPr algn="ctr" defTabSz="1624829">
                <a:buClr>
                  <a:srgbClr val="FFFFFF"/>
                </a:buClr>
                <a:defRPr/>
              </a:pPr>
              <a:endParaRPr sz="2700" kern="0">
                <a:solidFill>
                  <a:srgbClr val="FFFFFF"/>
                </a:solidFill>
                <a:latin typeface="Raleway"/>
                <a:ea typeface="Raleway"/>
                <a:cs typeface="Raleway"/>
                <a:sym typeface="Raleway"/>
              </a:endParaRPr>
            </a:p>
          </p:txBody>
        </p:sp>
        <p:sp>
          <p:nvSpPr>
            <p:cNvPr id="34" name="Shape 504"/>
            <p:cNvSpPr txBox="1"/>
            <p:nvPr/>
          </p:nvSpPr>
          <p:spPr>
            <a:xfrm>
              <a:off x="9976603" y="2324811"/>
              <a:ext cx="4160000" cy="633066"/>
            </a:xfrm>
            <a:prstGeom prst="rect">
              <a:avLst/>
            </a:prstGeom>
            <a:noFill/>
            <a:ln>
              <a:noFill/>
            </a:ln>
          </p:spPr>
          <p:txBody>
            <a:bodyPr lIns="121878" tIns="60919" rIns="121878" bIns="60919" anchor="t" anchorCtr="0">
              <a:noAutofit/>
            </a:bodyPr>
            <a:lstStyle/>
            <a:p>
              <a:pPr algn="ctr" defTabSz="1624829">
                <a:lnSpc>
                  <a:spcPct val="90000"/>
                </a:lnSpc>
                <a:buClr>
                  <a:srgbClr val="FFFFFF"/>
                </a:buClr>
                <a:buSzPct val="25000"/>
              </a:pPr>
              <a:r>
                <a:rPr lang="en-US" sz="3000" b="1" kern="0">
                  <a:solidFill>
                    <a:srgbClr val="FFFFFF"/>
                  </a:solidFill>
                  <a:latin typeface="Raleway"/>
                  <a:ea typeface="Raleway"/>
                  <a:cs typeface="Raleway"/>
                  <a:sym typeface="Raleway"/>
                </a:rPr>
                <a:t>MANAGE</a:t>
              </a:r>
            </a:p>
          </p:txBody>
        </p:sp>
        <p:sp>
          <p:nvSpPr>
            <p:cNvPr id="35" name="Shape 505"/>
            <p:cNvSpPr txBox="1"/>
            <p:nvPr/>
          </p:nvSpPr>
          <p:spPr>
            <a:xfrm>
              <a:off x="9780196" y="3041520"/>
              <a:ext cx="4426133" cy="2453333"/>
            </a:xfrm>
            <a:prstGeom prst="rect">
              <a:avLst/>
            </a:prstGeom>
            <a:noFill/>
            <a:ln>
              <a:noFill/>
            </a:ln>
          </p:spPr>
          <p:txBody>
            <a:bodyPr lIns="121878" tIns="60919" rIns="121878" bIns="60919" anchor="t" anchorCtr="0">
              <a:noAutofit/>
            </a:bodyPr>
            <a:lstStyle/>
            <a:p>
              <a:pPr marL="812347" indent="-518997" defTabSz="1624829">
                <a:lnSpc>
                  <a:spcPct val="90000"/>
                </a:lnSpc>
                <a:spcBef>
                  <a:spcPts val="889"/>
                </a:spcBef>
                <a:buClr>
                  <a:srgbClr val="F18B21"/>
                </a:buClr>
                <a:buFont typeface="Raleway"/>
                <a:buChar char="●"/>
              </a:pPr>
              <a:r>
                <a:rPr lang="en-US" kern="0" dirty="0">
                  <a:solidFill>
                    <a:srgbClr val="3E4346"/>
                  </a:solidFill>
                  <a:latin typeface="Raleway"/>
                  <a:ea typeface="Raleway"/>
                  <a:cs typeface="Raleway"/>
                  <a:sym typeface="Raleway"/>
                </a:rPr>
                <a:t>Easily deploy new configurations in a matter of minutes.</a:t>
              </a:r>
            </a:p>
            <a:p>
              <a:pPr marL="812347" indent="-518997" defTabSz="1624829">
                <a:lnSpc>
                  <a:spcPct val="90000"/>
                </a:lnSpc>
                <a:spcBef>
                  <a:spcPts val="889"/>
                </a:spcBef>
                <a:buClr>
                  <a:srgbClr val="F18B21"/>
                </a:buClr>
                <a:buFont typeface="Raleway"/>
                <a:buChar char="●"/>
              </a:pPr>
              <a:r>
                <a:rPr lang="en-US" kern="0" dirty="0">
                  <a:solidFill>
                    <a:srgbClr val="3E4346"/>
                  </a:solidFill>
                  <a:latin typeface="Raleway"/>
                  <a:ea typeface="Raleway"/>
                  <a:cs typeface="Raleway"/>
                  <a:sym typeface="Raleway"/>
                </a:rPr>
                <a:t>Continuously verify and repair misconfigured systems</a:t>
              </a:r>
            </a:p>
          </p:txBody>
        </p:sp>
      </p:grpSp>
    </p:spTree>
    <p:extLst>
      <p:ext uri="{BB962C8B-B14F-4D97-AF65-F5344CB8AC3E}">
        <p14:creationId xmlns:p14="http://schemas.microsoft.com/office/powerpoint/2010/main" val="252055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bout_the_file_Resourc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22540" y="0"/>
            <a:ext cx="8185355" cy="8229600"/>
          </a:xfrm>
          <a:prstGeom prst="rect">
            <a:avLst/>
          </a:prstGeom>
        </p:spPr>
      </p:pic>
    </p:spTree>
    <p:extLst>
      <p:ext uri="{BB962C8B-B14F-4D97-AF65-F5344CB8AC3E}">
        <p14:creationId xmlns:p14="http://schemas.microsoft.com/office/powerpoint/2010/main" val="423512303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Resource</a:t>
            </a:r>
            <a:endParaRPr lang="en-US" dirty="0"/>
          </a:p>
        </p:txBody>
      </p:sp>
      <p:sp>
        <p:nvSpPr>
          <p:cNvPr id="3" name="Text Placeholder 2"/>
          <p:cNvSpPr>
            <a:spLocks noGrp="1"/>
          </p:cNvSpPr>
          <p:nvPr>
            <p:ph type="body" idx="1"/>
          </p:nvPr>
        </p:nvSpPr>
        <p:spPr/>
        <p:txBody>
          <a:bodyPr/>
          <a:lstStyle/>
          <a:p>
            <a:r>
              <a:rPr lang="en-US" dirty="0">
                <a:solidFill>
                  <a:srgbClr val="000000"/>
                </a:solidFill>
                <a:latin typeface="Consolas"/>
                <a:cs typeface="Consolas"/>
              </a:rPr>
              <a:t>describe file</a:t>
            </a:r>
            <a:r>
              <a:rPr lang="en-US" b="1" dirty="0">
                <a:solidFill>
                  <a:srgbClr val="000000"/>
                </a:solidFill>
                <a:latin typeface="Consolas"/>
                <a:cs typeface="Consolas"/>
              </a:rPr>
              <a:t>(</a:t>
            </a:r>
            <a:r>
              <a:rPr lang="en-US" b="1" dirty="0">
                <a:solidFill>
                  <a:srgbClr val="4E9A06"/>
                </a:solidFill>
                <a:latin typeface="Consolas"/>
                <a:cs typeface="Consolas"/>
              </a:rPr>
              <a:t>'path'</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MATCHER </a:t>
            </a:r>
            <a:r>
              <a:rPr lang="en-US" b="1" dirty="0">
                <a:solidFill>
                  <a:srgbClr val="4E9A06"/>
                </a:solidFill>
                <a:latin typeface="Consolas"/>
                <a:cs typeface="Consolas"/>
              </a:rPr>
              <a:t>'value' </a:t>
            </a:r>
            <a:r>
              <a:rPr lang="en-US" b="1" dirty="0">
                <a:solidFill>
                  <a:srgbClr val="000000"/>
                </a:solidFill>
                <a:latin typeface="Consolas"/>
                <a:cs typeface="Consolas"/>
              </a:rPr>
              <a:t>}</a:t>
            </a:r>
          </a:p>
          <a:p>
            <a:r>
              <a:rPr lang="en-US" b="1" dirty="0">
                <a:solidFill>
                  <a:srgbClr val="204A87"/>
                </a:solidFill>
                <a:latin typeface="Consolas"/>
                <a:cs typeface="Consolas"/>
              </a:rPr>
              <a:t>end</a:t>
            </a:r>
          </a:p>
        </p:txBody>
      </p:sp>
      <p:sp>
        <p:nvSpPr>
          <p:cNvPr id="4" name="TextBox 3"/>
          <p:cNvSpPr txBox="1"/>
          <p:nvPr/>
        </p:nvSpPr>
        <p:spPr>
          <a:xfrm>
            <a:off x="1062998" y="6279320"/>
            <a:ext cx="12504439" cy="1578894"/>
          </a:xfrm>
          <a:prstGeom prst="rect">
            <a:avLst/>
          </a:prstGeom>
          <a:noFill/>
        </p:spPr>
        <p:txBody>
          <a:bodyPr wrap="square" lIns="82292" tIns="41148" rIns="82292" bIns="41148" rtlCol="0">
            <a:spAutoFit/>
          </a:bodyPr>
          <a:lstStyle/>
          <a:p>
            <a:pPr algn="ctr" defTabSz="1095285" fontAlgn="base">
              <a:spcBef>
                <a:spcPct val="0"/>
              </a:spcBef>
              <a:spcAft>
                <a:spcPct val="0"/>
              </a:spcAft>
            </a:pPr>
            <a:r>
              <a:rPr lang="en-US" sz="3200" dirty="0">
                <a:solidFill>
                  <a:srgbClr val="FFFFFF"/>
                </a:solidFill>
                <a:latin typeface="Arial" charset="0"/>
                <a:ea typeface="ＭＳ Ｐゴシック" charset="0"/>
                <a:cs typeface="ＭＳ Ｐゴシック" charset="0"/>
              </a:rPr>
              <a:t>Use the file resource to test all system file types, including files, directories, symbolic links, named pipes, sockets, character devices, block devices, and doors.</a:t>
            </a:r>
          </a:p>
        </p:txBody>
      </p:sp>
    </p:spTree>
    <p:extLst>
      <p:ext uri="{BB962C8B-B14F-4D97-AF65-F5344CB8AC3E}">
        <p14:creationId xmlns:p14="http://schemas.microsoft.com/office/powerpoint/2010/main" val="74348904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Test if a file exists</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tmp</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 </a:t>
            </a:r>
            <a:r>
              <a:rPr lang="en-US" b="1" dirty="0">
                <a:solidFill>
                  <a:srgbClr val="000000"/>
                </a:solidFill>
              </a:rPr>
              <a:t>{ should exist }</a:t>
            </a:r>
          </a:p>
          <a:p>
            <a:r>
              <a:rPr lang="en-US" b="1" dirty="0">
                <a:solidFill>
                  <a:srgbClr val="204A87"/>
                </a:solidFill>
              </a:rPr>
              <a:t>end</a:t>
            </a:r>
          </a:p>
          <a:p>
            <a:endParaRPr lang="en-US" dirty="0"/>
          </a:p>
        </p:txBody>
      </p:sp>
    </p:spTree>
    <p:extLst>
      <p:ext uri="{BB962C8B-B14F-4D97-AF65-F5344CB8AC3E}">
        <p14:creationId xmlns:p14="http://schemas.microsoft.com/office/powerpoint/2010/main" val="6837755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Test if a path is a directory</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tmp</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'type'</a:t>
            </a:r>
            <a:r>
              <a:rPr lang="en-US" b="1" dirty="0">
                <a:solidFill>
                  <a:srgbClr val="000000"/>
                </a:solidFill>
              </a:rPr>
              <a:t>) { should </a:t>
            </a:r>
            <a:r>
              <a:rPr lang="en-US" b="1" dirty="0" err="1">
                <a:solidFill>
                  <a:srgbClr val="000000"/>
                </a:solidFill>
              </a:rPr>
              <a:t>eq</a:t>
            </a:r>
            <a:r>
              <a:rPr lang="en-US" b="1" dirty="0">
                <a:solidFill>
                  <a:srgbClr val="000000"/>
                </a:solidFill>
              </a:rPr>
              <a:t> </a:t>
            </a:r>
            <a:r>
              <a:rPr lang="en-US" b="1" dirty="0">
                <a:solidFill>
                  <a:srgbClr val="4E9A06"/>
                </a:solidFill>
              </a:rPr>
              <a:t>:directory </a:t>
            </a:r>
            <a:r>
              <a:rPr lang="en-US" b="1" dirty="0">
                <a:solidFill>
                  <a:srgbClr val="000000"/>
                </a:solidFill>
              </a:rPr>
              <a:t>}</a:t>
            </a:r>
          </a:p>
          <a:p>
            <a:r>
              <a:rPr lang="en-US" dirty="0"/>
              <a:t> </a:t>
            </a:r>
            <a:r>
              <a:rPr lang="en-US" dirty="0">
                <a:solidFill>
                  <a:srgbClr val="000000"/>
                </a:solidFill>
              </a:rPr>
              <a:t>it </a:t>
            </a:r>
            <a:r>
              <a:rPr lang="en-US" b="1" dirty="0">
                <a:solidFill>
                  <a:srgbClr val="000000"/>
                </a:solidFill>
              </a:rPr>
              <a:t>{ should </a:t>
            </a:r>
            <a:r>
              <a:rPr lang="en-US" b="1" dirty="0" err="1">
                <a:solidFill>
                  <a:srgbClr val="000000"/>
                </a:solidFill>
              </a:rPr>
              <a:t>be_directory</a:t>
            </a:r>
            <a:r>
              <a:rPr lang="en-US" b="1" dirty="0">
                <a:solidFill>
                  <a:srgbClr val="000000"/>
                </a:solidFill>
              </a:rPr>
              <a:t> }</a:t>
            </a:r>
          </a:p>
          <a:p>
            <a:r>
              <a:rPr lang="en-US" b="1" dirty="0">
                <a:solidFill>
                  <a:srgbClr val="204A87"/>
                </a:solidFill>
              </a:rPr>
              <a:t>end</a:t>
            </a:r>
          </a:p>
        </p:txBody>
      </p:sp>
    </p:spTree>
    <p:extLst>
      <p:ext uri="{BB962C8B-B14F-4D97-AF65-F5344CB8AC3E}">
        <p14:creationId xmlns:p14="http://schemas.microsoft.com/office/powerpoint/2010/main" val="9940642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Content Matcher</a:t>
            </a:r>
            <a:endParaRPr lang="en-US" dirty="0"/>
          </a:p>
        </p:txBody>
      </p:sp>
      <p:sp>
        <p:nvSpPr>
          <p:cNvPr id="3" name="Text Placeholder 2"/>
          <p:cNvSpPr>
            <a:spLocks noGrp="1"/>
          </p:cNvSpPr>
          <p:nvPr>
            <p:ph type="body" idx="1"/>
          </p:nvPr>
        </p:nvSpPr>
        <p:spPr/>
        <p:txBody>
          <a:bodyPr/>
          <a:lstStyle/>
          <a:p>
            <a:r>
              <a:rPr lang="en-US" dirty="0">
                <a:solidFill>
                  <a:srgbClr val="000000"/>
                </a:solidFill>
                <a:latin typeface="Consolas"/>
                <a:cs typeface="Consolas"/>
              </a:rPr>
              <a:t>describe file</a:t>
            </a:r>
            <a:r>
              <a:rPr lang="en-US" b="1" dirty="0">
                <a:solidFill>
                  <a:srgbClr val="000000"/>
                </a:solidFill>
                <a:latin typeface="Consolas"/>
                <a:cs typeface="Consolas"/>
              </a:rPr>
              <a:t>(</a:t>
            </a:r>
            <a:r>
              <a:rPr lang="en-US" b="1" dirty="0">
                <a:solidFill>
                  <a:srgbClr val="4E9A06"/>
                </a:solidFill>
                <a:latin typeface="Consolas"/>
                <a:cs typeface="Consolas"/>
              </a:rPr>
              <a:t>'/</a:t>
            </a:r>
            <a:r>
              <a:rPr lang="en-US" b="1" dirty="0" err="1">
                <a:solidFill>
                  <a:srgbClr val="4E9A06"/>
                </a:solidFill>
                <a:latin typeface="Consolas"/>
                <a:cs typeface="Consolas"/>
              </a:rPr>
              <a:t>etc</a:t>
            </a:r>
            <a:r>
              <a:rPr lang="en-US" b="1" dirty="0">
                <a:solidFill>
                  <a:srgbClr val="4E9A06"/>
                </a:solidFill>
                <a:latin typeface="Consolas"/>
                <a:cs typeface="Consolas"/>
              </a:rPr>
              <a:t>/</a:t>
            </a:r>
            <a:r>
              <a:rPr lang="en-US" b="1" dirty="0" err="1">
                <a:solidFill>
                  <a:srgbClr val="4E9A06"/>
                </a:solidFill>
                <a:latin typeface="Consolas"/>
                <a:cs typeface="Consolas"/>
              </a:rPr>
              <a:t>ssh</a:t>
            </a:r>
            <a:r>
              <a:rPr lang="en-US" b="1" dirty="0">
                <a:solidFill>
                  <a:srgbClr val="4E9A06"/>
                </a:solidFill>
                <a:latin typeface="Consolas"/>
                <a:cs typeface="Consolas"/>
              </a:rPr>
              <a:t>/</a:t>
            </a:r>
            <a:r>
              <a:rPr lang="en-US" b="1" dirty="0" err="1">
                <a:solidFill>
                  <a:srgbClr val="4E9A06"/>
                </a:solidFill>
                <a:latin typeface="Consolas"/>
                <a:cs typeface="Consolas"/>
              </a:rPr>
              <a:t>sshd_config</a:t>
            </a:r>
            <a:r>
              <a:rPr lang="en-US" b="1" dirty="0">
                <a:solidFill>
                  <a:srgbClr val="4E9A06"/>
                </a:solidFill>
                <a:latin typeface="Consolas"/>
                <a:cs typeface="Consolas"/>
              </a:rPr>
              <a:t>'</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its</a:t>
            </a:r>
            <a:r>
              <a:rPr lang="en-US" b="1" dirty="0">
                <a:solidFill>
                  <a:srgbClr val="000000"/>
                </a:solidFill>
                <a:latin typeface="Consolas"/>
                <a:cs typeface="Consolas"/>
              </a:rPr>
              <a:t>(</a:t>
            </a:r>
            <a:r>
              <a:rPr lang="en-US" b="1" dirty="0">
                <a:solidFill>
                  <a:srgbClr val="4E9A06"/>
                </a:solidFill>
                <a:latin typeface="Consolas"/>
                <a:cs typeface="Consolas"/>
              </a:rPr>
              <a:t>'content'</a:t>
            </a:r>
            <a:r>
              <a:rPr lang="en-US" b="1" dirty="0">
                <a:solidFill>
                  <a:srgbClr val="000000"/>
                </a:solidFill>
                <a:latin typeface="Consolas"/>
                <a:cs typeface="Consolas"/>
              </a:rPr>
              <a:t>) { should match </a:t>
            </a:r>
            <a:r>
              <a:rPr lang="en-US" b="1" dirty="0">
                <a:solidFill>
                  <a:srgbClr val="4E9A06"/>
                </a:solidFill>
                <a:latin typeface="Consolas"/>
                <a:cs typeface="Consolas"/>
              </a:rPr>
              <a:t>/^Protocol 2/ </a:t>
            </a:r>
            <a:r>
              <a:rPr lang="en-US" b="1" dirty="0">
                <a:solidFill>
                  <a:srgbClr val="000000"/>
                </a:solidFill>
                <a:latin typeface="Consolas"/>
                <a:cs typeface="Consolas"/>
              </a:rPr>
              <a:t>}</a:t>
            </a:r>
          </a:p>
          <a:p>
            <a:r>
              <a:rPr lang="en-US" b="1" dirty="0">
                <a:solidFill>
                  <a:srgbClr val="204A87"/>
                </a:solidFill>
                <a:latin typeface="Consolas"/>
                <a:cs typeface="Consolas"/>
              </a:rPr>
              <a:t>end</a:t>
            </a:r>
          </a:p>
        </p:txBody>
      </p:sp>
      <p:sp>
        <p:nvSpPr>
          <p:cNvPr id="4" name="TextBox 3"/>
          <p:cNvSpPr txBox="1"/>
          <p:nvPr/>
        </p:nvSpPr>
        <p:spPr>
          <a:xfrm>
            <a:off x="1062998" y="5996927"/>
            <a:ext cx="12504439" cy="2077492"/>
          </a:xfrm>
          <a:prstGeom prst="rect">
            <a:avLst/>
          </a:prstGeom>
          <a:noFill/>
        </p:spPr>
        <p:txBody>
          <a:bodyPr wrap="square" lIns="82292" tIns="41148" rIns="82292" bIns="41148" rtlCol="0">
            <a:spAutoFit/>
          </a:bodyPr>
          <a:lstStyle/>
          <a:p>
            <a:pPr algn="ctr" defTabSz="1095285" fontAlgn="base">
              <a:spcBef>
                <a:spcPct val="0"/>
              </a:spcBef>
              <a:spcAft>
                <a:spcPct val="0"/>
              </a:spcAft>
            </a:pPr>
            <a:r>
              <a:rPr lang="en-US" sz="3200" dirty="0">
                <a:solidFill>
                  <a:srgbClr val="FFFFFF"/>
                </a:solidFill>
                <a:latin typeface="Arial" charset="0"/>
                <a:ea typeface="ＭＳ Ｐゴシック" charset="0"/>
                <a:cs typeface="ＭＳ Ｐゴシック" charset="0"/>
              </a:rPr>
              <a:t>The content matcher tests if contents in the file match the value specified in a regular expression. The values of the content matcher are arbitrary and depend on the file type being tested and also the type of information that is expected to be in that file</a:t>
            </a:r>
          </a:p>
        </p:txBody>
      </p:sp>
    </p:spTree>
    <p:extLst>
      <p:ext uri="{BB962C8B-B14F-4D97-AF65-F5344CB8AC3E}">
        <p14:creationId xmlns:p14="http://schemas.microsoft.com/office/powerpoint/2010/main" val="354611563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Ensure SSH Protocol is set to 2</a:t>
            </a:r>
            <a:endParaRPr lang="en-US" dirty="0"/>
          </a:p>
        </p:txBody>
      </p:sp>
      <p:sp>
        <p:nvSpPr>
          <p:cNvPr id="5" name="Subtitle 4"/>
          <p:cNvSpPr>
            <a:spLocks noGrp="1"/>
          </p:cNvSpPr>
          <p:nvPr>
            <p:ph type="subTitle" idx="1"/>
          </p:nvPr>
        </p:nvSpPr>
        <p:spPr/>
        <p:txBody>
          <a:bodyPr/>
          <a:lstStyle/>
          <a:p>
            <a:pPr>
              <a:buFont typeface="Wingdings" charset="2"/>
              <a:buChar char="ü"/>
            </a:pPr>
            <a:r>
              <a:rPr lang="en-US" dirty="0" smtClean="0"/>
              <a:t>Review the Center for Internet Security control</a:t>
            </a:r>
          </a:p>
          <a:p>
            <a:pPr>
              <a:buFont typeface="Wingdings" charset="2"/>
              <a:buChar char="ü"/>
            </a:pPr>
            <a:r>
              <a:rPr lang="en-US" dirty="0" smtClean="0"/>
              <a:t>Create an </a:t>
            </a:r>
            <a:r>
              <a:rPr lang="en-US" dirty="0" err="1" smtClean="0"/>
              <a:t>InSpec</a:t>
            </a:r>
            <a:r>
              <a:rPr lang="en-US" dirty="0" smtClean="0"/>
              <a:t> profile to verify the control</a:t>
            </a:r>
          </a:p>
          <a:p>
            <a:pPr>
              <a:buFont typeface="Wingdings" charset="2"/>
              <a:buChar char="ü"/>
            </a:pPr>
            <a:r>
              <a:rPr lang="en-US" dirty="0" smtClean="0"/>
              <a:t>Execute the </a:t>
            </a:r>
            <a:r>
              <a:rPr lang="en-US" dirty="0" err="1" smtClean="0"/>
              <a:t>InSpec</a:t>
            </a:r>
            <a:r>
              <a:rPr lang="en-US" dirty="0" smtClean="0"/>
              <a:t> profile to determine current system state</a:t>
            </a:r>
            <a:endParaRPr lang="en-US" dirty="0"/>
          </a:p>
        </p:txBody>
      </p:sp>
    </p:spTree>
    <p:extLst>
      <p:ext uri="{BB962C8B-B14F-4D97-AF65-F5344CB8AC3E}">
        <p14:creationId xmlns:p14="http://schemas.microsoft.com/office/powerpoint/2010/main" val="37190828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There are some problems!</a:t>
            </a:r>
            <a:endParaRPr lang="en-US" dirty="0"/>
          </a:p>
        </p:txBody>
      </p:sp>
      <p:sp>
        <p:nvSpPr>
          <p:cNvPr id="7" name="Subtitle 6"/>
          <p:cNvSpPr>
            <a:spLocks noGrp="1"/>
          </p:cNvSpPr>
          <p:nvPr>
            <p:ph type="subTitle" idx="1"/>
          </p:nvPr>
        </p:nvSpPr>
        <p:spPr/>
        <p:txBody>
          <a:bodyPr/>
          <a:lstStyle/>
          <a:p>
            <a:r>
              <a:rPr lang="en-US" dirty="0" smtClean="0"/>
              <a:t>Location of the SSH server configuration is hard-coded</a:t>
            </a:r>
          </a:p>
          <a:p>
            <a:r>
              <a:rPr lang="en-US" dirty="0" smtClean="0"/>
              <a:t>Regular expressions are difficult</a:t>
            </a:r>
            <a:endParaRPr lang="en-US" dirty="0"/>
          </a:p>
        </p:txBody>
      </p:sp>
    </p:spTree>
    <p:extLst>
      <p:ext uri="{BB962C8B-B14F-4D97-AF65-F5344CB8AC3E}">
        <p14:creationId xmlns:p14="http://schemas.microsoft.com/office/powerpoint/2010/main" val="32783070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Refactor our control</a:t>
            </a:r>
            <a:endParaRPr lang="en-US" dirty="0"/>
          </a:p>
        </p:txBody>
      </p:sp>
      <p:sp>
        <p:nvSpPr>
          <p:cNvPr id="5" name="Subtitle 4"/>
          <p:cNvSpPr>
            <a:spLocks noGrp="1"/>
          </p:cNvSpPr>
          <p:nvPr>
            <p:ph type="subTitle" idx="1"/>
          </p:nvPr>
        </p:nvSpPr>
        <p:spPr/>
        <p:txBody>
          <a:bodyPr/>
          <a:lstStyle/>
          <a:p>
            <a:r>
              <a:rPr lang="en-US" dirty="0" smtClean="0"/>
              <a:t>Use a different resource</a:t>
            </a:r>
            <a:endParaRPr lang="en-US" dirty="0"/>
          </a:p>
        </p:txBody>
      </p:sp>
    </p:spTree>
    <p:extLst>
      <p:ext uri="{BB962C8B-B14F-4D97-AF65-F5344CB8AC3E}">
        <p14:creationId xmlns:p14="http://schemas.microsoft.com/office/powerpoint/2010/main" val="27227552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Which resource</a:t>
            </a:r>
            <a:endParaRPr lang="en-US" dirty="0"/>
          </a:p>
        </p:txBody>
      </p:sp>
      <p:sp>
        <p:nvSpPr>
          <p:cNvPr id="3" name="Subtitle 2"/>
          <p:cNvSpPr>
            <a:spLocks noGrp="1"/>
          </p:cNvSpPr>
          <p:nvPr>
            <p:ph type="subTitle" idx="1"/>
          </p:nvPr>
        </p:nvSpPr>
        <p:spPr/>
        <p:txBody>
          <a:bodyPr/>
          <a:lstStyle/>
          <a:p>
            <a:r>
              <a:rPr lang="en-US" dirty="0" smtClean="0"/>
              <a:t>Is there a better resource that we could use?</a:t>
            </a:r>
          </a:p>
          <a:p>
            <a:r>
              <a:rPr lang="en-US" dirty="0" smtClean="0"/>
              <a:t>What might a refactored test look like?</a:t>
            </a:r>
            <a:endParaRPr lang="en-US" dirty="0"/>
          </a:p>
        </p:txBody>
      </p:sp>
    </p:spTree>
    <p:extLst>
      <p:ext uri="{BB962C8B-B14F-4D97-AF65-F5344CB8AC3E}">
        <p14:creationId xmlns:p14="http://schemas.microsoft.com/office/powerpoint/2010/main" val="42083526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Refactored Control</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a:t>
            </a:r>
            <a:r>
              <a:rPr lang="en-US" dirty="0" err="1">
                <a:solidFill>
                  <a:srgbClr val="000000"/>
                </a:solidFill>
              </a:rPr>
              <a:t>sshd_config</a:t>
            </a:r>
            <a:r>
              <a:rPr lang="en-US"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'Protocol'</a:t>
            </a:r>
            <a:r>
              <a:rPr lang="en-US" b="1" dirty="0">
                <a:solidFill>
                  <a:srgbClr val="000000"/>
                </a:solidFill>
              </a:rPr>
              <a:t>) { should </a:t>
            </a:r>
            <a:r>
              <a:rPr lang="en-US" b="1" dirty="0" err="1">
                <a:solidFill>
                  <a:srgbClr val="000000"/>
                </a:solidFill>
              </a:rPr>
              <a:t>cmp</a:t>
            </a:r>
            <a:r>
              <a:rPr lang="en-US" b="1" dirty="0">
                <a:solidFill>
                  <a:srgbClr val="000000"/>
                </a:solidFill>
              </a:rPr>
              <a:t> </a:t>
            </a:r>
            <a:r>
              <a:rPr lang="en-US" b="1" dirty="0">
                <a:solidFill>
                  <a:srgbClr val="0000CF"/>
                </a:solidFill>
              </a:rPr>
              <a:t>2 </a:t>
            </a:r>
            <a:r>
              <a:rPr lang="en-US" b="1" dirty="0">
                <a:solidFill>
                  <a:srgbClr val="000000"/>
                </a:solidFill>
              </a:rPr>
              <a:t>}</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lstStyle/>
          <a:p>
            <a:r>
              <a:rPr lang="en-US" dirty="0" smtClean="0"/>
              <a:t>/home/</a:t>
            </a:r>
            <a:r>
              <a:rPr lang="en-US" dirty="0" err="1" smtClean="0"/>
              <a:t>ssh</a:t>
            </a:r>
            <a:r>
              <a:rPr lang="en-US" dirty="0" smtClean="0"/>
              <a:t>/controls/</a:t>
            </a:r>
            <a:r>
              <a:rPr lang="en-US" dirty="0" err="1" smtClean="0"/>
              <a:t>server.rb</a:t>
            </a:r>
            <a:endParaRPr lang="en-US" dirty="0"/>
          </a:p>
        </p:txBody>
      </p:sp>
    </p:spTree>
    <p:extLst>
      <p:ext uri="{BB962C8B-B14F-4D97-AF65-F5344CB8AC3E}">
        <p14:creationId xmlns:p14="http://schemas.microsoft.com/office/powerpoint/2010/main" val="23655156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Test-driven Development</a:t>
            </a:r>
            <a:endParaRPr lang="en-US" dirty="0"/>
          </a:p>
        </p:txBody>
      </p:sp>
      <p:sp>
        <p:nvSpPr>
          <p:cNvPr id="44" name="Text Placeholder 43"/>
          <p:cNvSpPr>
            <a:spLocks noGrp="1"/>
          </p:cNvSpPr>
          <p:nvPr>
            <p:ph type="body" sz="quarter" idx="11"/>
          </p:nvPr>
        </p:nvSpPr>
        <p:spPr/>
        <p:txBody>
          <a:bodyPr/>
          <a:lstStyle/>
          <a:p>
            <a:r>
              <a:rPr lang="en-US" dirty="0"/>
              <a:t>Write a unit test, watch it fail</a:t>
            </a:r>
          </a:p>
          <a:p>
            <a:r>
              <a:rPr lang="en-US" dirty="0"/>
              <a:t>Write some code</a:t>
            </a:r>
          </a:p>
          <a:p>
            <a:r>
              <a:rPr lang="en-US" dirty="0"/>
              <a:t>Write and run more unit tests</a:t>
            </a:r>
          </a:p>
          <a:p>
            <a:r>
              <a:rPr lang="en-US" dirty="0"/>
              <a:t>Run some integration/acceptance tests</a:t>
            </a:r>
          </a:p>
          <a:p>
            <a:r>
              <a:rPr lang="en-US" dirty="0"/>
              <a:t>Code review</a:t>
            </a:r>
          </a:p>
          <a:p>
            <a:r>
              <a:rPr lang="en-US" dirty="0"/>
              <a:t>Delivery pipeline to production</a:t>
            </a:r>
          </a:p>
          <a:p>
            <a:r>
              <a:rPr lang="en-US" dirty="0"/>
              <a:t>Lowered chance of production </a:t>
            </a:r>
            <a:r>
              <a:rPr lang="en-US" dirty="0" smtClean="0"/>
              <a:t>failure</a:t>
            </a:r>
            <a:endParaRPr lang="en-US" dirty="0"/>
          </a:p>
        </p:txBody>
      </p:sp>
      <p:grpSp>
        <p:nvGrpSpPr>
          <p:cNvPr id="66" name="Group 65"/>
          <p:cNvGrpSpPr/>
          <p:nvPr/>
        </p:nvGrpSpPr>
        <p:grpSpPr>
          <a:xfrm>
            <a:off x="8661429" y="1133364"/>
            <a:ext cx="6115911" cy="6260888"/>
            <a:chOff x="10034133" y="1752269"/>
            <a:chExt cx="6115911" cy="6260888"/>
          </a:xfrm>
        </p:grpSpPr>
        <p:sp>
          <p:nvSpPr>
            <p:cNvPr id="67" name="Shape 657"/>
            <p:cNvSpPr/>
            <p:nvPr/>
          </p:nvSpPr>
          <p:spPr>
            <a:xfrm>
              <a:off x="11263822" y="2589822"/>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4829">
                <a:defRPr/>
              </a:pPr>
              <a:r>
                <a:rPr lang="en-US" sz="1800" kern="0" dirty="0">
                  <a:solidFill>
                    <a:srgbClr val="000000"/>
                  </a:solidFill>
                  <a:latin typeface="Raleway"/>
                  <a:ea typeface="Raleway"/>
                  <a:cs typeface="Raleway"/>
                  <a:sym typeface="Raleway"/>
                </a:rPr>
                <a:t>Add a test</a:t>
              </a:r>
            </a:p>
          </p:txBody>
        </p:sp>
        <p:sp>
          <p:nvSpPr>
            <p:cNvPr id="68" name="Shape 658"/>
            <p:cNvSpPr/>
            <p:nvPr/>
          </p:nvSpPr>
          <p:spPr>
            <a:xfrm>
              <a:off x="11263822" y="3889395"/>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4829">
                <a:defRPr/>
              </a:pPr>
              <a:r>
                <a:rPr lang="en-US" sz="1800" kern="0">
                  <a:solidFill>
                    <a:srgbClr val="000000"/>
                  </a:solidFill>
                  <a:latin typeface="Raleway"/>
                  <a:ea typeface="Raleway"/>
                  <a:cs typeface="Raleway"/>
                  <a:sym typeface="Raleway"/>
                </a:rPr>
                <a:t>Run the tests</a:t>
              </a:r>
            </a:p>
          </p:txBody>
        </p:sp>
        <p:sp>
          <p:nvSpPr>
            <p:cNvPr id="69" name="Shape 659"/>
            <p:cNvSpPr/>
            <p:nvPr/>
          </p:nvSpPr>
          <p:spPr>
            <a:xfrm>
              <a:off x="11263822" y="5188970"/>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4829">
                <a:defRPr/>
              </a:pPr>
              <a:r>
                <a:rPr lang="en-US" sz="1800" kern="0">
                  <a:solidFill>
                    <a:srgbClr val="000000"/>
                  </a:solidFill>
                  <a:latin typeface="Raleway"/>
                  <a:ea typeface="Raleway"/>
                  <a:cs typeface="Raleway"/>
                  <a:sym typeface="Raleway"/>
                </a:rPr>
                <a:t>Make a little change</a:t>
              </a:r>
            </a:p>
          </p:txBody>
        </p:sp>
        <p:sp>
          <p:nvSpPr>
            <p:cNvPr id="70" name="Shape 660"/>
            <p:cNvSpPr/>
            <p:nvPr/>
          </p:nvSpPr>
          <p:spPr>
            <a:xfrm>
              <a:off x="11263822" y="6488542"/>
              <a:ext cx="2676800" cy="626667"/>
            </a:xfrm>
            <a:prstGeom prst="rect">
              <a:avLst/>
            </a:prstGeom>
            <a:solidFill>
              <a:srgbClr val="E4E6E7"/>
            </a:solidFill>
            <a:ln>
              <a:solidFill>
                <a:schemeClr val="accent1"/>
              </a:solidFill>
            </a:ln>
          </p:spPr>
          <p:txBody>
            <a:bodyPr lIns="162489" tIns="162489" rIns="162489" bIns="162489" anchor="ctr" anchorCtr="0">
              <a:noAutofit/>
            </a:bodyPr>
            <a:lstStyle/>
            <a:p>
              <a:pPr algn="ctr" defTabSz="1624829">
                <a:defRPr/>
              </a:pPr>
              <a:r>
                <a:rPr lang="en-US" sz="1800" kern="0">
                  <a:solidFill>
                    <a:srgbClr val="000000"/>
                  </a:solidFill>
                  <a:latin typeface="Raleway"/>
                  <a:ea typeface="Raleway"/>
                  <a:cs typeface="Raleway"/>
                  <a:sym typeface="Raleway"/>
                </a:rPr>
                <a:t>Run the tests</a:t>
              </a:r>
            </a:p>
          </p:txBody>
        </p:sp>
        <p:cxnSp>
          <p:nvCxnSpPr>
            <p:cNvPr id="71" name="Shape 661"/>
            <p:cNvCxnSpPr>
              <a:stCxn id="67" idx="2"/>
              <a:endCxn id="68" idx="0"/>
            </p:cNvCxnSpPr>
            <p:nvPr/>
          </p:nvCxnSpPr>
          <p:spPr>
            <a:xfrm>
              <a:off x="12602222" y="3216490"/>
              <a:ext cx="0" cy="673067"/>
            </a:xfrm>
            <a:prstGeom prst="straightConnector1">
              <a:avLst/>
            </a:prstGeom>
            <a:noFill/>
            <a:ln w="19050" cap="flat" cmpd="sng">
              <a:solidFill>
                <a:srgbClr val="435464"/>
              </a:solidFill>
              <a:prstDash val="solid"/>
              <a:round/>
              <a:headEnd type="none" w="lg" len="lg"/>
              <a:tailEnd type="triangle" w="lg" len="lg"/>
            </a:ln>
          </p:spPr>
        </p:cxnSp>
        <p:cxnSp>
          <p:nvCxnSpPr>
            <p:cNvPr id="72" name="Shape 662"/>
            <p:cNvCxnSpPr>
              <a:stCxn id="68" idx="2"/>
              <a:endCxn id="69"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73" name="Shape 663"/>
            <p:cNvCxnSpPr>
              <a:stCxn id="68" idx="1"/>
              <a:endCxn id="67" idx="1"/>
            </p:cNvCxnSpPr>
            <p:nvPr/>
          </p:nvCxnSpPr>
          <p:spPr>
            <a:xfrm rot="10800000" flipH="1">
              <a:off x="11263822" y="2902997"/>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74" name="Shape 664"/>
            <p:cNvCxnSpPr>
              <a:stCxn id="69" idx="2"/>
              <a:endCxn id="70" idx="0"/>
            </p:cNvCxnSpPr>
            <p:nvPr/>
          </p:nvCxnSpPr>
          <p:spPr>
            <a:xfrm>
              <a:off x="12602222" y="5815635"/>
              <a:ext cx="0" cy="673067"/>
            </a:xfrm>
            <a:prstGeom prst="straightConnector1">
              <a:avLst/>
            </a:prstGeom>
            <a:noFill/>
            <a:ln w="19050" cap="flat" cmpd="sng">
              <a:solidFill>
                <a:srgbClr val="435464"/>
              </a:solidFill>
              <a:prstDash val="solid"/>
              <a:round/>
              <a:headEnd type="none" w="lg" len="lg"/>
              <a:tailEnd type="triangle" w="lg" len="lg"/>
            </a:ln>
          </p:spPr>
        </p:cxnSp>
        <p:cxnSp>
          <p:nvCxnSpPr>
            <p:cNvPr id="75" name="Shape 665"/>
            <p:cNvCxnSpPr>
              <a:stCxn id="70" idx="1"/>
              <a:endCxn id="69"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76" name="Shape 666"/>
            <p:cNvCxnSpPr>
              <a:stCxn id="70" idx="3"/>
              <a:endCxn id="67" idx="3"/>
            </p:cNvCxnSpPr>
            <p:nvPr/>
          </p:nvCxnSpPr>
          <p:spPr>
            <a:xfrm rot="10800000" flipH="1">
              <a:off x="13940622" y="2903210"/>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77" name="Shape 667"/>
            <p:cNvCxnSpPr>
              <a:stCxn id="70" idx="2"/>
            </p:cNvCxnSpPr>
            <p:nvPr/>
          </p:nvCxnSpPr>
          <p:spPr>
            <a:xfrm>
              <a:off x="12602222" y="7115210"/>
              <a:ext cx="0" cy="673067"/>
            </a:xfrm>
            <a:prstGeom prst="straightConnector1">
              <a:avLst/>
            </a:prstGeom>
            <a:noFill/>
            <a:ln w="19050" cap="flat" cmpd="sng">
              <a:solidFill>
                <a:srgbClr val="6AA84F"/>
              </a:solidFill>
              <a:prstDash val="solid"/>
              <a:round/>
              <a:headEnd type="none" w="lg" len="lg"/>
              <a:tailEnd type="triangle" w="lg" len="lg"/>
            </a:ln>
          </p:spPr>
        </p:cxnSp>
        <p:sp>
          <p:nvSpPr>
            <p:cNvPr id="78" name="Shape 668"/>
            <p:cNvSpPr/>
            <p:nvPr/>
          </p:nvSpPr>
          <p:spPr>
            <a:xfrm>
              <a:off x="12489690" y="1752269"/>
              <a:ext cx="225067" cy="225067"/>
            </a:xfrm>
            <a:prstGeom prst="ellipse">
              <a:avLst/>
            </a:prstGeom>
            <a:solidFill>
              <a:srgbClr val="435464"/>
            </a:solidFill>
            <a:ln>
              <a:noFill/>
            </a:ln>
          </p:spPr>
          <p:txBody>
            <a:bodyPr lIns="162489" tIns="162489" rIns="162489" bIns="162489" anchor="ctr" anchorCtr="0">
              <a:noAutofit/>
            </a:bodyPr>
            <a:lstStyle/>
            <a:p>
              <a:pPr defTabSz="1624829">
                <a:defRPr/>
              </a:pPr>
              <a:endParaRPr sz="1800" kern="0">
                <a:solidFill>
                  <a:srgbClr val="000000"/>
                </a:solidFill>
                <a:latin typeface="Arial"/>
                <a:ea typeface="Arial"/>
                <a:cs typeface="Arial"/>
                <a:sym typeface="Arial"/>
              </a:endParaRPr>
            </a:p>
          </p:txBody>
        </p:sp>
        <p:cxnSp>
          <p:nvCxnSpPr>
            <p:cNvPr id="79" name="Shape 669"/>
            <p:cNvCxnSpPr>
              <a:stCxn id="78" idx="4"/>
              <a:endCxn id="67" idx="0"/>
            </p:cNvCxnSpPr>
            <p:nvPr/>
          </p:nvCxnSpPr>
          <p:spPr>
            <a:xfrm>
              <a:off x="12602222" y="1977333"/>
              <a:ext cx="0" cy="612267"/>
            </a:xfrm>
            <a:prstGeom prst="straightConnector1">
              <a:avLst/>
            </a:prstGeom>
            <a:noFill/>
            <a:ln w="19050" cap="flat" cmpd="sng">
              <a:solidFill>
                <a:srgbClr val="435464"/>
              </a:solidFill>
              <a:prstDash val="solid"/>
              <a:round/>
              <a:headEnd type="none" w="lg" len="lg"/>
              <a:tailEnd type="triangle" w="lg" len="lg"/>
            </a:ln>
          </p:spPr>
        </p:cxnSp>
        <p:sp>
          <p:nvSpPr>
            <p:cNvPr id="80" name="Shape 670"/>
            <p:cNvSpPr/>
            <p:nvPr/>
          </p:nvSpPr>
          <p:spPr>
            <a:xfrm>
              <a:off x="12489690" y="7788090"/>
              <a:ext cx="225067" cy="225067"/>
            </a:xfrm>
            <a:prstGeom prst="ellipse">
              <a:avLst/>
            </a:prstGeom>
            <a:solidFill>
              <a:srgbClr val="6AA84F"/>
            </a:solidFill>
            <a:ln>
              <a:noFill/>
            </a:ln>
          </p:spPr>
          <p:txBody>
            <a:bodyPr lIns="162489" tIns="162489" rIns="162489" bIns="162489" anchor="ctr" anchorCtr="0">
              <a:noAutofit/>
            </a:bodyPr>
            <a:lstStyle/>
            <a:p>
              <a:pPr defTabSz="1624829">
                <a:defRPr/>
              </a:pPr>
              <a:endParaRPr sz="1800" kern="0">
                <a:solidFill>
                  <a:srgbClr val="000000"/>
                </a:solidFill>
                <a:latin typeface="Arial"/>
                <a:ea typeface="Arial"/>
                <a:cs typeface="Arial"/>
                <a:sym typeface="Arial"/>
              </a:endParaRPr>
            </a:p>
          </p:txBody>
        </p:sp>
        <p:sp>
          <p:nvSpPr>
            <p:cNvPr id="81" name="Shape 671"/>
            <p:cNvSpPr txBox="1"/>
            <p:nvPr/>
          </p:nvSpPr>
          <p:spPr>
            <a:xfrm>
              <a:off x="14326044" y="6178678"/>
              <a:ext cx="1824000" cy="623467"/>
            </a:xfrm>
            <a:prstGeom prst="rect">
              <a:avLst/>
            </a:prstGeom>
            <a:noFill/>
            <a:ln>
              <a:noFill/>
            </a:ln>
          </p:spPr>
          <p:txBody>
            <a:bodyPr lIns="162489" tIns="162489" rIns="162489" bIns="162489" anchor="ctr" anchorCtr="0">
              <a:noAutofit/>
            </a:bodyPr>
            <a:lstStyle/>
            <a:p>
              <a:pPr defTabSz="1624829">
                <a:defRPr/>
              </a:pPr>
              <a:r>
                <a:rPr lang="en-US" sz="1800" kern="0" dirty="0">
                  <a:solidFill>
                    <a:srgbClr val="6AA84F"/>
                  </a:solidFill>
                  <a:latin typeface="Raleway"/>
                  <a:ea typeface="Raleway"/>
                  <a:cs typeface="Raleway"/>
                  <a:sym typeface="Raleway"/>
                </a:rPr>
                <a:t>pass</a:t>
              </a:r>
            </a:p>
            <a:p>
              <a:pPr defTabSz="1624829">
                <a:defRPr/>
              </a:pPr>
              <a:r>
                <a:rPr lang="en-US" sz="1400" b="1" kern="0" dirty="0">
                  <a:solidFill>
                    <a:srgbClr val="6AA84F"/>
                  </a:solidFill>
                  <a:latin typeface="Raleway"/>
                  <a:ea typeface="Raleway"/>
                  <a:cs typeface="Raleway"/>
                  <a:sym typeface="Raleway"/>
                </a:rPr>
                <a:t>[development continues]</a:t>
              </a:r>
            </a:p>
          </p:txBody>
        </p:sp>
        <p:sp>
          <p:nvSpPr>
            <p:cNvPr id="82" name="Shape 672"/>
            <p:cNvSpPr txBox="1"/>
            <p:nvPr/>
          </p:nvSpPr>
          <p:spPr>
            <a:xfrm>
              <a:off x="10034133" y="6576801"/>
              <a:ext cx="844267" cy="225067"/>
            </a:xfrm>
            <a:prstGeom prst="rect">
              <a:avLst/>
            </a:prstGeom>
            <a:noFill/>
            <a:ln>
              <a:noFill/>
            </a:ln>
          </p:spPr>
          <p:txBody>
            <a:bodyPr lIns="162489" tIns="162489" rIns="162489" bIns="162489" anchor="ctr" anchorCtr="0">
              <a:noAutofit/>
            </a:bodyPr>
            <a:lstStyle/>
            <a:p>
              <a:pPr algn="r" defTabSz="1624829">
                <a:defRPr/>
              </a:pPr>
              <a:r>
                <a:rPr lang="en-US" sz="1800" kern="0">
                  <a:solidFill>
                    <a:srgbClr val="CC0000"/>
                  </a:solidFill>
                  <a:latin typeface="Raleway"/>
                  <a:ea typeface="Raleway"/>
                  <a:cs typeface="Raleway"/>
                  <a:sym typeface="Raleway"/>
                </a:rPr>
                <a:t>fail</a:t>
              </a:r>
            </a:p>
          </p:txBody>
        </p:sp>
        <p:sp>
          <p:nvSpPr>
            <p:cNvPr id="83" name="Shape 673"/>
            <p:cNvSpPr txBox="1"/>
            <p:nvPr/>
          </p:nvSpPr>
          <p:spPr>
            <a:xfrm>
              <a:off x="11757955" y="4613112"/>
              <a:ext cx="844267" cy="225067"/>
            </a:xfrm>
            <a:prstGeom prst="rect">
              <a:avLst/>
            </a:prstGeom>
            <a:noFill/>
            <a:ln>
              <a:noFill/>
            </a:ln>
          </p:spPr>
          <p:txBody>
            <a:bodyPr lIns="162489" tIns="162489" rIns="162489" bIns="162489" anchor="ctr" anchorCtr="0">
              <a:noAutofit/>
            </a:bodyPr>
            <a:lstStyle/>
            <a:p>
              <a:pPr algn="r" defTabSz="1624829">
                <a:defRPr/>
              </a:pPr>
              <a:r>
                <a:rPr lang="en-US" sz="1800" kern="0">
                  <a:solidFill>
                    <a:srgbClr val="CC0000"/>
                  </a:solidFill>
                  <a:latin typeface="Raleway"/>
                  <a:ea typeface="Raleway"/>
                  <a:cs typeface="Raleway"/>
                  <a:sym typeface="Raleway"/>
                </a:rPr>
                <a:t>fail</a:t>
              </a:r>
            </a:p>
          </p:txBody>
        </p:sp>
        <p:sp>
          <p:nvSpPr>
            <p:cNvPr id="84" name="Shape 674"/>
            <p:cNvSpPr txBox="1"/>
            <p:nvPr/>
          </p:nvSpPr>
          <p:spPr>
            <a:xfrm>
              <a:off x="10034133" y="3977644"/>
              <a:ext cx="844267" cy="225067"/>
            </a:xfrm>
            <a:prstGeom prst="rect">
              <a:avLst/>
            </a:prstGeom>
            <a:noFill/>
            <a:ln>
              <a:noFill/>
            </a:ln>
          </p:spPr>
          <p:txBody>
            <a:bodyPr lIns="162489" tIns="162489" rIns="162489" bIns="162489" anchor="ctr" anchorCtr="0">
              <a:noAutofit/>
            </a:bodyPr>
            <a:lstStyle/>
            <a:p>
              <a:pPr algn="r" defTabSz="1624829">
                <a:defRPr/>
              </a:pPr>
              <a:r>
                <a:rPr lang="en-US" sz="1800" kern="0">
                  <a:solidFill>
                    <a:srgbClr val="6AA84F"/>
                  </a:solidFill>
                  <a:latin typeface="Raleway"/>
                  <a:ea typeface="Raleway"/>
                  <a:cs typeface="Raleway"/>
                  <a:sym typeface="Raleway"/>
                </a:rPr>
                <a:t>pass</a:t>
              </a:r>
            </a:p>
          </p:txBody>
        </p:sp>
        <p:sp>
          <p:nvSpPr>
            <p:cNvPr id="85" name="Shape 675"/>
            <p:cNvSpPr txBox="1"/>
            <p:nvPr/>
          </p:nvSpPr>
          <p:spPr>
            <a:xfrm>
              <a:off x="12665830" y="7368665"/>
              <a:ext cx="2057067" cy="225067"/>
            </a:xfrm>
            <a:prstGeom prst="rect">
              <a:avLst/>
            </a:prstGeom>
            <a:noFill/>
            <a:ln>
              <a:noFill/>
            </a:ln>
          </p:spPr>
          <p:txBody>
            <a:bodyPr lIns="162489" tIns="162489" rIns="162489" bIns="162489" anchor="ctr" anchorCtr="0">
              <a:noAutofit/>
            </a:bodyPr>
            <a:lstStyle/>
            <a:p>
              <a:pPr defTabSz="1624829">
                <a:defRPr/>
              </a:pPr>
              <a:r>
                <a:rPr lang="en-US" sz="1800" kern="0">
                  <a:solidFill>
                    <a:srgbClr val="6AA84F"/>
                  </a:solidFill>
                  <a:latin typeface="Raleway"/>
                  <a:ea typeface="Raleway"/>
                  <a:cs typeface="Raleway"/>
                  <a:sym typeface="Raleway"/>
                </a:rPr>
                <a:t>pass</a:t>
              </a:r>
            </a:p>
            <a:p>
              <a:pPr defTabSz="1624829">
                <a:buClr>
                  <a:srgbClr val="000000"/>
                </a:buClr>
                <a:buSzPct val="137500"/>
                <a:defRPr/>
              </a:pPr>
              <a:r>
                <a:rPr lang="en-US" sz="1400" b="1" kern="0">
                  <a:solidFill>
                    <a:srgbClr val="6AA84F"/>
                  </a:solidFill>
                  <a:latin typeface="Raleway"/>
                  <a:ea typeface="Raleway"/>
                  <a:cs typeface="Raleway"/>
                  <a:sym typeface="Raleway"/>
                </a:rPr>
                <a:t>[development stops]</a:t>
              </a:r>
            </a:p>
          </p:txBody>
        </p:sp>
      </p:grpSp>
    </p:spTree>
    <p:extLst>
      <p:ext uri="{BB962C8B-B14F-4D97-AF65-F5344CB8AC3E}">
        <p14:creationId xmlns:p14="http://schemas.microsoft.com/office/powerpoint/2010/main" val="190592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a:t>
            </a:r>
            <a:r>
              <a:rPr lang="en-US" dirty="0" err="1" smtClean="0"/>
              <a:t>sshd_config</a:t>
            </a:r>
            <a:endParaRPr lang="en-US" dirty="0"/>
          </a:p>
        </p:txBody>
      </p:sp>
      <p:sp>
        <p:nvSpPr>
          <p:cNvPr id="3" name="Text Placeholder 2"/>
          <p:cNvSpPr>
            <a:spLocks noGrp="1"/>
          </p:cNvSpPr>
          <p:nvPr>
            <p:ph type="body" idx="1"/>
          </p:nvPr>
        </p:nvSpPr>
        <p:spPr/>
        <p:txBody>
          <a:bodyPr>
            <a:normAutofit fontScale="77500" lnSpcReduction="20000"/>
          </a:bodyPr>
          <a:lstStyle/>
          <a:p>
            <a:r>
              <a:rPr lang="en-US" dirty="0" smtClean="0">
                <a:solidFill>
                  <a:srgbClr val="000000"/>
                </a:solidFill>
                <a:latin typeface="Consolas"/>
                <a:cs typeface="Consolas"/>
              </a:rPr>
              <a:t>	describe </a:t>
            </a:r>
            <a:r>
              <a:rPr lang="en-US" dirty="0" err="1" smtClean="0">
                <a:solidFill>
                  <a:srgbClr val="000000"/>
                </a:solidFill>
                <a:latin typeface="Consolas"/>
                <a:cs typeface="Consolas"/>
              </a:rPr>
              <a:t>sshd_config</a:t>
            </a:r>
            <a:r>
              <a:rPr lang="en-US" b="1" dirty="0" smtClean="0">
                <a:solidFill>
                  <a:srgbClr val="000000"/>
                </a:solidFill>
                <a:latin typeface="Consolas"/>
                <a:cs typeface="Consolas"/>
              </a:rPr>
              <a:t>(</a:t>
            </a:r>
            <a:r>
              <a:rPr lang="en-US" b="1" dirty="0" smtClean="0">
                <a:solidFill>
                  <a:srgbClr val="4E9A06"/>
                </a:solidFill>
                <a:latin typeface="Consolas"/>
                <a:cs typeface="Consolas"/>
              </a:rPr>
              <a:t>'path'</a:t>
            </a:r>
            <a:r>
              <a:rPr lang="en-US" b="1" dirty="0" smtClean="0">
                <a:solidFill>
                  <a:srgbClr val="000000"/>
                </a:solidFill>
                <a:latin typeface="Consolas"/>
                <a:cs typeface="Consolas"/>
              </a:rPr>
              <a:t>) </a:t>
            </a:r>
            <a:r>
              <a:rPr lang="en-US" b="1" dirty="0" smtClean="0">
                <a:solidFill>
                  <a:srgbClr val="204A87"/>
                </a:solidFill>
                <a:latin typeface="Consolas"/>
                <a:cs typeface="Consolas"/>
              </a:rPr>
              <a:t>do</a:t>
            </a:r>
          </a:p>
          <a:p>
            <a:r>
              <a:rPr lang="en-US" dirty="0" smtClean="0">
                <a:latin typeface="Consolas"/>
                <a:cs typeface="Consolas"/>
              </a:rPr>
              <a:t>	  </a:t>
            </a:r>
            <a:r>
              <a:rPr lang="en-US" dirty="0">
                <a:solidFill>
                  <a:srgbClr val="000000"/>
                </a:solidFill>
                <a:latin typeface="Consolas"/>
                <a:cs typeface="Consolas"/>
              </a:rPr>
              <a:t>its</a:t>
            </a:r>
            <a:r>
              <a:rPr lang="en-US" b="1" dirty="0">
                <a:solidFill>
                  <a:srgbClr val="000000"/>
                </a:solidFill>
                <a:latin typeface="Consolas"/>
                <a:cs typeface="Consolas"/>
              </a:rPr>
              <a:t>(</a:t>
            </a:r>
            <a:r>
              <a:rPr lang="en-US" b="1" dirty="0">
                <a:solidFill>
                  <a:srgbClr val="4E9A06"/>
                </a:solidFill>
                <a:latin typeface="Consolas"/>
                <a:cs typeface="Consolas"/>
              </a:rPr>
              <a:t>'name'</a:t>
            </a:r>
            <a:r>
              <a:rPr lang="en-US" b="1" dirty="0">
                <a:solidFill>
                  <a:srgbClr val="000000"/>
                </a:solidFill>
                <a:latin typeface="Consolas"/>
                <a:cs typeface="Consolas"/>
              </a:rPr>
              <a:t>) { should </a:t>
            </a:r>
            <a:r>
              <a:rPr lang="en-US" b="1" dirty="0">
                <a:solidFill>
                  <a:srgbClr val="204A87"/>
                </a:solidFill>
                <a:latin typeface="Consolas"/>
                <a:cs typeface="Consolas"/>
              </a:rPr>
              <a:t>include</a:t>
            </a:r>
            <a:r>
              <a:rPr lang="en-US" b="1" dirty="0">
                <a:solidFill>
                  <a:srgbClr val="000000"/>
                </a:solidFill>
                <a:latin typeface="Consolas"/>
                <a:cs typeface="Consolas"/>
              </a:rPr>
              <a:t>(</a:t>
            </a:r>
            <a:r>
              <a:rPr lang="en-US" b="1" dirty="0">
                <a:solidFill>
                  <a:srgbClr val="4E9A06"/>
                </a:solidFill>
                <a:latin typeface="Consolas"/>
                <a:cs typeface="Consolas"/>
              </a:rPr>
              <a:t>'foo'</a:t>
            </a:r>
            <a:r>
              <a:rPr lang="en-US" b="1" dirty="0">
                <a:solidFill>
                  <a:srgbClr val="000000"/>
                </a:solidFill>
                <a:latin typeface="Consolas"/>
                <a:cs typeface="Consolas"/>
              </a:rPr>
              <a:t>) }</a:t>
            </a:r>
          </a:p>
          <a:p>
            <a:r>
              <a:rPr lang="en-US" b="1" dirty="0" smtClean="0">
                <a:solidFill>
                  <a:srgbClr val="204A87"/>
                </a:solidFill>
                <a:latin typeface="Consolas"/>
                <a:cs typeface="Consolas"/>
              </a:rPr>
              <a:t>	end</a:t>
            </a:r>
          </a:p>
          <a:p>
            <a:r>
              <a:rPr lang="en-US" dirty="0" smtClean="0">
                <a:solidFill>
                  <a:srgbClr val="000000"/>
                </a:solidFill>
              </a:rPr>
              <a:t>where</a:t>
            </a:r>
          </a:p>
          <a:p>
            <a:r>
              <a:rPr lang="en-US" b="1" dirty="0" smtClean="0">
                <a:solidFill>
                  <a:srgbClr val="4E9A06"/>
                </a:solidFill>
                <a:latin typeface="Consolas"/>
                <a:cs typeface="Consolas"/>
              </a:rPr>
              <a:t>	name </a:t>
            </a:r>
            <a:r>
              <a:rPr lang="en-US" dirty="0" smtClean="0">
                <a:solidFill>
                  <a:srgbClr val="000000"/>
                </a:solidFill>
              </a:rPr>
              <a:t>is </a:t>
            </a:r>
            <a:r>
              <a:rPr lang="en-US" dirty="0">
                <a:solidFill>
                  <a:srgbClr val="000000"/>
                </a:solidFill>
              </a:rPr>
              <a:t>a configuration setting in </a:t>
            </a:r>
            <a:r>
              <a:rPr lang="en-US" dirty="0" err="1">
                <a:solidFill>
                  <a:srgbClr val="000000"/>
                </a:solidFill>
              </a:rPr>
              <a:t>sshd_config</a:t>
            </a:r>
            <a:endParaRPr lang="en-US" dirty="0">
              <a:solidFill>
                <a:srgbClr val="000000"/>
              </a:solidFill>
            </a:endParaRPr>
          </a:p>
          <a:p>
            <a:r>
              <a:rPr lang="en-US" b="1" dirty="0" smtClean="0">
                <a:solidFill>
                  <a:srgbClr val="000000"/>
                </a:solidFill>
                <a:latin typeface="Consolas"/>
                <a:cs typeface="Consolas"/>
              </a:rPr>
              <a:t>	(</a:t>
            </a:r>
            <a:r>
              <a:rPr lang="en-US" b="1" dirty="0">
                <a:solidFill>
                  <a:srgbClr val="4E9A06"/>
                </a:solidFill>
                <a:latin typeface="Consolas"/>
                <a:cs typeface="Consolas"/>
              </a:rPr>
              <a:t>'path'</a:t>
            </a:r>
            <a:r>
              <a:rPr lang="en-US" b="1" dirty="0">
                <a:solidFill>
                  <a:srgbClr val="000000"/>
                </a:solidFill>
                <a:latin typeface="Consolas"/>
                <a:cs typeface="Consolas"/>
              </a:rPr>
              <a:t>)</a:t>
            </a:r>
            <a:r>
              <a:rPr lang="en-US" dirty="0" smtClean="0">
                <a:solidFill>
                  <a:srgbClr val="000000"/>
                </a:solidFill>
              </a:rPr>
              <a:t> </a:t>
            </a:r>
            <a:r>
              <a:rPr lang="en-US" dirty="0">
                <a:solidFill>
                  <a:srgbClr val="000000"/>
                </a:solidFill>
              </a:rPr>
              <a:t>is the non-default /path/to/</a:t>
            </a:r>
            <a:r>
              <a:rPr lang="en-US" dirty="0" err="1">
                <a:solidFill>
                  <a:srgbClr val="000000"/>
                </a:solidFill>
              </a:rPr>
              <a:t>sshd_config</a:t>
            </a:r>
            <a:endParaRPr lang="en-US" dirty="0">
              <a:solidFill>
                <a:srgbClr val="000000"/>
              </a:solidFill>
            </a:endParaRPr>
          </a:p>
          <a:p>
            <a:r>
              <a:rPr lang="en-US" b="1" dirty="0" smtClean="0">
                <a:solidFill>
                  <a:srgbClr val="000000"/>
                </a:solidFill>
                <a:latin typeface="Consolas"/>
                <a:cs typeface="Consolas"/>
              </a:rPr>
              <a:t>	{ </a:t>
            </a:r>
            <a:r>
              <a:rPr lang="en-US" b="1" dirty="0">
                <a:solidFill>
                  <a:srgbClr val="000000"/>
                </a:solidFill>
                <a:latin typeface="Consolas"/>
                <a:cs typeface="Consolas"/>
              </a:rPr>
              <a:t>should </a:t>
            </a:r>
            <a:r>
              <a:rPr lang="en-US" b="1" dirty="0">
                <a:solidFill>
                  <a:srgbClr val="204A87"/>
                </a:solidFill>
                <a:latin typeface="Consolas"/>
                <a:cs typeface="Consolas"/>
              </a:rPr>
              <a:t>include</a:t>
            </a:r>
            <a:r>
              <a:rPr lang="en-US" b="1" dirty="0">
                <a:solidFill>
                  <a:srgbClr val="000000"/>
                </a:solidFill>
                <a:latin typeface="Consolas"/>
                <a:cs typeface="Consolas"/>
              </a:rPr>
              <a:t>(</a:t>
            </a:r>
            <a:r>
              <a:rPr lang="en-US" b="1" dirty="0">
                <a:solidFill>
                  <a:srgbClr val="4E9A06"/>
                </a:solidFill>
                <a:latin typeface="Consolas"/>
                <a:cs typeface="Consolas"/>
              </a:rPr>
              <a:t>'foo'</a:t>
            </a:r>
            <a:r>
              <a:rPr lang="en-US" b="1" dirty="0">
                <a:solidFill>
                  <a:srgbClr val="000000"/>
                </a:solidFill>
                <a:latin typeface="Consolas"/>
                <a:cs typeface="Consolas"/>
              </a:rPr>
              <a:t>) }</a:t>
            </a:r>
            <a:r>
              <a:rPr lang="en-US" dirty="0" smtClean="0">
                <a:solidFill>
                  <a:srgbClr val="000000"/>
                </a:solidFill>
              </a:rPr>
              <a:t> </a:t>
            </a:r>
            <a:r>
              <a:rPr lang="en-US" dirty="0">
                <a:solidFill>
                  <a:srgbClr val="000000"/>
                </a:solidFill>
              </a:rPr>
              <a:t>tests the value of name as read from </a:t>
            </a:r>
            <a:r>
              <a:rPr lang="en-US" dirty="0" err="1">
                <a:solidFill>
                  <a:srgbClr val="000000"/>
                </a:solidFill>
              </a:rPr>
              <a:t>sshd_config</a:t>
            </a:r>
            <a:r>
              <a:rPr lang="en-US" dirty="0">
                <a:solidFill>
                  <a:srgbClr val="000000"/>
                </a:solidFill>
              </a:rPr>
              <a:t> versus </a:t>
            </a:r>
            <a:r>
              <a:rPr lang="en-US" dirty="0" smtClean="0">
                <a:solidFill>
                  <a:srgbClr val="000000"/>
                </a:solidFill>
              </a:rPr>
              <a:t>the</a:t>
            </a:r>
            <a:br>
              <a:rPr lang="en-US" dirty="0" smtClean="0">
                <a:solidFill>
                  <a:srgbClr val="000000"/>
                </a:solidFill>
              </a:rPr>
            </a:br>
            <a:r>
              <a:rPr lang="en-US" dirty="0" smtClean="0">
                <a:solidFill>
                  <a:srgbClr val="000000"/>
                </a:solidFill>
              </a:rPr>
              <a:t>	 </a:t>
            </a:r>
            <a:r>
              <a:rPr lang="en-US" dirty="0">
                <a:solidFill>
                  <a:srgbClr val="000000"/>
                </a:solidFill>
              </a:rPr>
              <a:t>value declared in the test</a:t>
            </a:r>
            <a:endParaRPr lang="en-US" dirty="0" smtClean="0">
              <a:solidFill>
                <a:srgbClr val="000000"/>
              </a:solidFill>
            </a:endParaRPr>
          </a:p>
          <a:p>
            <a:endParaRPr lang="en-US" b="1" dirty="0">
              <a:solidFill>
                <a:srgbClr val="204A87"/>
              </a:solidFill>
              <a:latin typeface="Consolas"/>
              <a:cs typeface="Consolas"/>
            </a:endParaRPr>
          </a:p>
          <a:p>
            <a:endParaRPr lang="en-US" b="1" dirty="0">
              <a:solidFill>
                <a:srgbClr val="000000"/>
              </a:solidFill>
            </a:endParaRPr>
          </a:p>
        </p:txBody>
      </p:sp>
      <p:sp>
        <p:nvSpPr>
          <p:cNvPr id="4" name="TextBox 3"/>
          <p:cNvSpPr txBox="1"/>
          <p:nvPr/>
        </p:nvSpPr>
        <p:spPr>
          <a:xfrm>
            <a:off x="1009227" y="6252421"/>
            <a:ext cx="12504439" cy="1578894"/>
          </a:xfrm>
          <a:prstGeom prst="rect">
            <a:avLst/>
          </a:prstGeom>
          <a:noFill/>
        </p:spPr>
        <p:txBody>
          <a:bodyPr wrap="square" lIns="82292" tIns="41148" rIns="82292" bIns="41148" rtlCol="0">
            <a:spAutoFit/>
          </a:bodyPr>
          <a:lstStyle/>
          <a:p>
            <a:pPr algn="ctr" defTabSz="1095285" fontAlgn="base">
              <a:spcBef>
                <a:spcPct val="0"/>
              </a:spcBef>
              <a:spcAft>
                <a:spcPct val="0"/>
              </a:spcAft>
            </a:pPr>
            <a:r>
              <a:rPr lang="en-US" sz="3200" dirty="0">
                <a:solidFill>
                  <a:srgbClr val="FFFFFF"/>
                </a:solidFill>
                <a:latin typeface="Arial" charset="0"/>
                <a:ea typeface="ＭＳ Ｐゴシック" charset="0"/>
                <a:cs typeface="ＭＳ Ｐゴシック" charset="0"/>
              </a:rPr>
              <a:t>Use the </a:t>
            </a:r>
            <a:r>
              <a:rPr lang="en-US" sz="3200" dirty="0" err="1">
                <a:solidFill>
                  <a:srgbClr val="FFFFFF"/>
                </a:solidFill>
                <a:latin typeface="Arial" charset="0"/>
                <a:ea typeface="ＭＳ Ｐゴシック" charset="0"/>
                <a:cs typeface="ＭＳ Ｐゴシック" charset="0"/>
              </a:rPr>
              <a:t>sshd_config</a:t>
            </a:r>
            <a:r>
              <a:rPr lang="en-US" sz="3200" dirty="0">
                <a:solidFill>
                  <a:srgbClr val="FFFFFF"/>
                </a:solidFill>
                <a:latin typeface="Arial" charset="0"/>
                <a:ea typeface="ＭＳ Ｐゴシック" charset="0"/>
                <a:cs typeface="ＭＳ Ｐゴシック" charset="0"/>
              </a:rPr>
              <a:t> resource to test configuration data for the </a:t>
            </a:r>
            <a:r>
              <a:rPr lang="en-US" sz="3200" dirty="0" err="1">
                <a:solidFill>
                  <a:srgbClr val="FFFFFF"/>
                </a:solidFill>
                <a:latin typeface="Arial" charset="0"/>
                <a:ea typeface="ＭＳ Ｐゴシック" charset="0"/>
                <a:cs typeface="ＭＳ Ｐゴシック" charset="0"/>
              </a:rPr>
              <a:t>OpenSSH</a:t>
            </a:r>
            <a:r>
              <a:rPr lang="en-US" sz="3200" dirty="0">
                <a:solidFill>
                  <a:srgbClr val="FFFFFF"/>
                </a:solidFill>
                <a:latin typeface="Arial" charset="0"/>
                <a:ea typeface="ＭＳ Ｐゴシック" charset="0"/>
                <a:cs typeface="ＭＳ Ｐゴシック" charset="0"/>
              </a:rPr>
              <a:t> daemon located at /</a:t>
            </a:r>
            <a:r>
              <a:rPr lang="en-US" sz="3200" dirty="0" err="1">
                <a:solidFill>
                  <a:srgbClr val="FFFFFF"/>
                </a:solidFill>
                <a:latin typeface="Arial" charset="0"/>
                <a:ea typeface="ＭＳ Ｐゴシック" charset="0"/>
                <a:cs typeface="ＭＳ Ｐゴシック" charset="0"/>
              </a:rPr>
              <a:t>etc</a:t>
            </a:r>
            <a:r>
              <a:rPr lang="en-US" sz="3200" dirty="0">
                <a:solidFill>
                  <a:srgbClr val="FFFFFF"/>
                </a:solidFill>
                <a:latin typeface="Arial" charset="0"/>
                <a:ea typeface="ＭＳ Ｐゴシック" charset="0"/>
                <a:cs typeface="ＭＳ Ｐゴシック" charset="0"/>
              </a:rPr>
              <a:t>/</a:t>
            </a:r>
            <a:r>
              <a:rPr lang="en-US" sz="3200" dirty="0" err="1">
                <a:solidFill>
                  <a:srgbClr val="FFFFFF"/>
                </a:solidFill>
                <a:latin typeface="Arial" charset="0"/>
                <a:ea typeface="ＭＳ Ｐゴシック" charset="0"/>
                <a:cs typeface="ＭＳ Ｐゴシック" charset="0"/>
              </a:rPr>
              <a:t>ssh</a:t>
            </a:r>
            <a:r>
              <a:rPr lang="en-US" sz="3200" dirty="0">
                <a:solidFill>
                  <a:srgbClr val="FFFFFF"/>
                </a:solidFill>
                <a:latin typeface="Arial" charset="0"/>
                <a:ea typeface="ＭＳ Ｐゴシック" charset="0"/>
                <a:cs typeface="ＭＳ Ｐゴシック" charset="0"/>
              </a:rPr>
              <a:t>/</a:t>
            </a:r>
            <a:r>
              <a:rPr lang="en-US" sz="3200" dirty="0" err="1">
                <a:solidFill>
                  <a:srgbClr val="FFFFFF"/>
                </a:solidFill>
                <a:latin typeface="Arial" charset="0"/>
                <a:ea typeface="ＭＳ Ｐゴシック" charset="0"/>
                <a:cs typeface="ＭＳ Ｐゴシック" charset="0"/>
              </a:rPr>
              <a:t>sshd_config</a:t>
            </a:r>
            <a:r>
              <a:rPr lang="en-US" sz="3200" dirty="0">
                <a:solidFill>
                  <a:srgbClr val="FFFFFF"/>
                </a:solidFill>
                <a:latin typeface="Arial" charset="0"/>
                <a:ea typeface="ＭＳ Ｐゴシック" charset="0"/>
                <a:cs typeface="ＭＳ Ｐゴシック" charset="0"/>
              </a:rPr>
              <a:t> on Linux and Unix platforms. </a:t>
            </a:r>
          </a:p>
        </p:txBody>
      </p:sp>
    </p:spTree>
    <p:extLst>
      <p:ext uri="{BB962C8B-B14F-4D97-AF65-F5344CB8AC3E}">
        <p14:creationId xmlns:p14="http://schemas.microsoft.com/office/powerpoint/2010/main" val="276557002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mr-IN" dirty="0"/>
              <a:t> SSH Configuration                                                                                                           </a:t>
            </a:r>
          </a:p>
          <a:p>
            <a:r>
              <a:rPr lang="mr-IN" dirty="0"/>
              <a:t>     ∅  Protocol should cmp == 2                                                                                              </a:t>
            </a:r>
          </a:p>
          <a:p>
            <a:r>
              <a:rPr lang="mr-IN" dirty="0"/>
              <a:t>                                                                                                                              </a:t>
            </a:r>
          </a:p>
          <a:p>
            <a:r>
              <a:rPr lang="mr-IN" dirty="0"/>
              <a:t>     expected: 2                                                                                                              </a:t>
            </a:r>
          </a:p>
          <a:p>
            <a:r>
              <a:rPr lang="mr-IN" dirty="0"/>
              <a:t>          got:                                                                                                                </a:t>
            </a:r>
          </a:p>
          <a:p>
            <a:r>
              <a:rPr lang="mr-IN" dirty="0"/>
              <a:t>                                                                                                                              </a:t>
            </a:r>
          </a:p>
          <a:p>
            <a:r>
              <a:rPr lang="mr-IN" dirty="0"/>
              <a:t>     (compared using `cmp` matcher)                                                                                           </a:t>
            </a:r>
          </a:p>
          <a:p>
            <a:r>
              <a:rPr lang="mr-IN" dirty="0"/>
              <a:t>                                                                                                                              </a:t>
            </a:r>
          </a:p>
          <a:p>
            <a:r>
              <a:rPr lang="mr-IN" dirty="0"/>
              <a:t>                                                                                                                              </a:t>
            </a:r>
          </a:p>
          <a:p>
            <a:r>
              <a:rPr lang="mr-IN" dirty="0"/>
              <a:t>Test Summary: 0 successful, 1 failures, 0 skipped</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41412573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Refactor our control</a:t>
            </a:r>
            <a:endParaRPr lang="en-US" dirty="0"/>
          </a:p>
        </p:txBody>
      </p:sp>
      <p:sp>
        <p:nvSpPr>
          <p:cNvPr id="5" name="Subtitle 4"/>
          <p:cNvSpPr>
            <a:spLocks noGrp="1"/>
          </p:cNvSpPr>
          <p:nvPr>
            <p:ph type="subTitle" idx="1"/>
          </p:nvPr>
        </p:nvSpPr>
        <p:spPr/>
        <p:txBody>
          <a:bodyPr/>
          <a:lstStyle/>
          <a:p>
            <a:pPr>
              <a:buFont typeface="Wingdings" charset="2"/>
              <a:buChar char="ü"/>
            </a:pPr>
            <a:r>
              <a:rPr lang="en-US" dirty="0" smtClean="0"/>
              <a:t>Use a different resource</a:t>
            </a:r>
            <a:endParaRPr lang="en-US" dirty="0"/>
          </a:p>
        </p:txBody>
      </p:sp>
    </p:spTree>
    <p:extLst>
      <p:ext uri="{BB962C8B-B14F-4D97-AF65-F5344CB8AC3E}">
        <p14:creationId xmlns:p14="http://schemas.microsoft.com/office/powerpoint/2010/main" val="3589709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900" dirty="0"/>
              <a:t>Execute profile on a remote machine</a:t>
            </a:r>
          </a:p>
        </p:txBody>
      </p:sp>
      <p:sp>
        <p:nvSpPr>
          <p:cNvPr id="3" name="Subtitle 2"/>
          <p:cNvSpPr>
            <a:spLocks noGrp="1"/>
          </p:cNvSpPr>
          <p:nvPr>
            <p:ph type="subTitle" idx="1"/>
          </p:nvPr>
        </p:nvSpPr>
        <p:spPr/>
        <p:txBody>
          <a:bodyPr/>
          <a:lstStyle/>
          <a:p>
            <a:r>
              <a:rPr lang="en-US" dirty="0" smtClean="0"/>
              <a:t>Execute your </a:t>
            </a:r>
            <a:r>
              <a:rPr lang="en-US" dirty="0" err="1" smtClean="0"/>
              <a:t>ssh</a:t>
            </a:r>
            <a:r>
              <a:rPr lang="en-US" dirty="0" smtClean="0"/>
              <a:t> profile against the instructor’s machine</a:t>
            </a:r>
            <a:endParaRPr lang="en-US" dirty="0"/>
          </a:p>
        </p:txBody>
      </p:sp>
    </p:spTree>
    <p:extLst>
      <p:ext uri="{BB962C8B-B14F-4D97-AF65-F5344CB8AC3E}">
        <p14:creationId xmlns:p14="http://schemas.microsoft.com/office/powerpoint/2010/main" val="5177821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Shape 1398"/>
          <p:cNvSpPr txBox="1">
            <a:spLocks noGrp="1"/>
          </p:cNvSpPr>
          <p:nvPr>
            <p:ph type="title"/>
          </p:nvPr>
        </p:nvSpPr>
        <p:spPr>
          <a:xfrm>
            <a:off x="609605" y="548642"/>
            <a:ext cx="13411200" cy="664800"/>
          </a:xfrm>
          <a:prstGeom prst="rect">
            <a:avLst/>
          </a:prstGeom>
          <a:noFill/>
          <a:ln>
            <a:noFill/>
          </a:ln>
        </p:spPr>
        <p:txBody>
          <a:bodyPr lIns="109597" tIns="109597" rIns="109597" bIns="109597" anchor="t" anchorCtr="0">
            <a:noAutofit/>
          </a:bodyPr>
          <a:lstStyle/>
          <a:p>
            <a:pPr>
              <a:buClr>
                <a:schemeClr val="accent1"/>
              </a:buClr>
              <a:buSzPct val="25000"/>
            </a:pPr>
            <a:r>
              <a:rPr lang="en-US" sz="4800" dirty="0"/>
              <a:t>Different ways to run </a:t>
            </a:r>
            <a:r>
              <a:rPr lang="en-US" sz="4800" dirty="0" err="1"/>
              <a:t>InSpec</a:t>
            </a:r>
            <a:endParaRPr lang="en-US" sz="4800" dirty="0"/>
          </a:p>
        </p:txBody>
      </p:sp>
      <p:sp>
        <p:nvSpPr>
          <p:cNvPr id="1399" name="Shape 1399"/>
          <p:cNvSpPr/>
          <p:nvPr/>
        </p:nvSpPr>
        <p:spPr>
          <a:xfrm>
            <a:off x="719162" y="2416700"/>
            <a:ext cx="8904000" cy="620160"/>
          </a:xfrm>
          <a:prstGeom prst="roundRect">
            <a:avLst>
              <a:gd name="adj" fmla="val 9259"/>
            </a:avLst>
          </a:prstGeom>
          <a:solidFill>
            <a:srgbClr val="3E4346"/>
          </a:solidFill>
          <a:ln>
            <a:noFill/>
          </a:ln>
        </p:spPr>
        <p:txBody>
          <a:bodyPr lIns="146224" tIns="146224" rIns="146224" bIns="146224" anchor="t" anchorCtr="0">
            <a:noAutofit/>
          </a:bodyPr>
          <a:lstStyle/>
          <a:p>
            <a:pPr defTabSz="1462479"/>
            <a:r>
              <a:rPr lang="en-US" sz="1800" kern="0">
                <a:solidFill>
                  <a:srgbClr val="FFFFFF"/>
                </a:solidFill>
                <a:latin typeface="Consolas"/>
                <a:ea typeface="Consolas"/>
                <a:cs typeface="Consolas"/>
                <a:sym typeface="Consolas"/>
              </a:rPr>
              <a:t> &gt; inspec </a:t>
            </a:r>
            <a:r>
              <a:rPr lang="en-US" sz="1800" b="1" kern="0">
                <a:solidFill>
                  <a:srgbClr val="FFFFFF"/>
                </a:solidFill>
                <a:latin typeface="Consolas"/>
                <a:ea typeface="Consolas"/>
                <a:cs typeface="Consolas"/>
                <a:sym typeface="Consolas"/>
              </a:rPr>
              <a:t>exec</a:t>
            </a:r>
            <a:r>
              <a:rPr lang="en-US" sz="1800" kern="0">
                <a:solidFill>
                  <a:srgbClr val="FFFFFF"/>
                </a:solidFill>
                <a:latin typeface="Consolas"/>
                <a:ea typeface="Consolas"/>
                <a:cs typeface="Consolas"/>
                <a:sym typeface="Consolas"/>
              </a:rPr>
              <a:t> test.rb</a:t>
            </a:r>
          </a:p>
        </p:txBody>
      </p:sp>
      <p:sp>
        <p:nvSpPr>
          <p:cNvPr id="1400" name="Shape 1400"/>
          <p:cNvSpPr/>
          <p:nvPr/>
        </p:nvSpPr>
        <p:spPr>
          <a:xfrm>
            <a:off x="719162" y="2132243"/>
            <a:ext cx="8904000" cy="360480"/>
          </a:xfrm>
          <a:prstGeom prst="round2SameRect">
            <a:avLst>
              <a:gd name="adj1" fmla="val 16667"/>
              <a:gd name="adj2" fmla="val 0"/>
            </a:avLst>
          </a:prstGeom>
          <a:solidFill>
            <a:srgbClr val="E4E6E7"/>
          </a:solidFill>
          <a:ln>
            <a:noFill/>
          </a:ln>
        </p:spPr>
        <p:txBody>
          <a:bodyPr lIns="146224" tIns="146224" rIns="146224" bIns="146224" anchor="ctr"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01" name="Shape 1401"/>
          <p:cNvSpPr/>
          <p:nvPr/>
        </p:nvSpPr>
        <p:spPr>
          <a:xfrm>
            <a:off x="843836" y="2223895"/>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02" name="Shape 1402"/>
          <p:cNvSpPr/>
          <p:nvPr/>
        </p:nvSpPr>
        <p:spPr>
          <a:xfrm>
            <a:off x="1119195" y="2223895"/>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03" name="Shape 1403"/>
          <p:cNvSpPr/>
          <p:nvPr/>
        </p:nvSpPr>
        <p:spPr>
          <a:xfrm>
            <a:off x="1394555" y="2223895"/>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04" name="Shape 1404"/>
          <p:cNvSpPr txBox="1">
            <a:spLocks noGrp="1"/>
          </p:cNvSpPr>
          <p:nvPr>
            <p:ph type="body" idx="1"/>
          </p:nvPr>
        </p:nvSpPr>
        <p:spPr>
          <a:xfrm>
            <a:off x="719117" y="3203120"/>
            <a:ext cx="7402080" cy="664800"/>
          </a:xfrm>
          <a:prstGeom prst="rect">
            <a:avLst/>
          </a:prstGeom>
          <a:noFill/>
          <a:ln>
            <a:noFill/>
          </a:ln>
        </p:spPr>
        <p:txBody>
          <a:bodyPr lIns="0" tIns="0" rIns="0" bIns="0" anchor="t" anchorCtr="0">
            <a:noAutofit/>
          </a:bodyPr>
          <a:lstStyle/>
          <a:p>
            <a:pPr indent="-111716">
              <a:lnSpc>
                <a:spcPct val="100000"/>
              </a:lnSpc>
              <a:spcBef>
                <a:spcPts val="0"/>
              </a:spcBef>
              <a:spcAft>
                <a:spcPts val="0"/>
              </a:spcAft>
              <a:buClr>
                <a:schemeClr val="dk2"/>
              </a:buClr>
            </a:pPr>
            <a:r>
              <a:rPr lang="en-US">
                <a:solidFill>
                  <a:srgbClr val="333333"/>
                </a:solidFill>
              </a:rPr>
              <a:t>Test a machine remotely via SSH</a:t>
            </a:r>
          </a:p>
          <a:p>
            <a:pPr indent="-111716">
              <a:lnSpc>
                <a:spcPct val="100000"/>
              </a:lnSpc>
              <a:spcBef>
                <a:spcPts val="0"/>
              </a:spcBef>
              <a:spcAft>
                <a:spcPts val="0"/>
              </a:spcAft>
              <a:buClr>
                <a:schemeClr val="dk2"/>
              </a:buClr>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05" name="Shape 1405"/>
          <p:cNvSpPr/>
          <p:nvPr/>
        </p:nvSpPr>
        <p:spPr>
          <a:xfrm>
            <a:off x="719162" y="4034855"/>
            <a:ext cx="8904000" cy="620160"/>
          </a:xfrm>
          <a:prstGeom prst="roundRect">
            <a:avLst>
              <a:gd name="adj" fmla="val 9259"/>
            </a:avLst>
          </a:prstGeom>
          <a:solidFill>
            <a:srgbClr val="3E4346"/>
          </a:solidFill>
          <a:ln>
            <a:noFill/>
          </a:ln>
        </p:spPr>
        <p:txBody>
          <a:bodyPr lIns="146224" tIns="146224" rIns="146224" bIns="146224" anchor="t" anchorCtr="0">
            <a:noAutofit/>
          </a:bodyPr>
          <a:lstStyle/>
          <a:p>
            <a:pPr defTabSz="1462479"/>
            <a:r>
              <a:rPr lang="en-US" sz="1800" kern="0" dirty="0">
                <a:solidFill>
                  <a:srgbClr val="FFFFFF"/>
                </a:solidFill>
                <a:latin typeface="Consolas"/>
                <a:ea typeface="Consolas"/>
                <a:cs typeface="Consolas"/>
                <a:sym typeface="Consolas"/>
              </a:rPr>
              <a:t> &gt; </a:t>
            </a:r>
            <a:r>
              <a:rPr lang="en-US" sz="1800" kern="0" dirty="0" err="1">
                <a:solidFill>
                  <a:srgbClr val="FFFFFF"/>
                </a:solidFill>
                <a:latin typeface="Consolas"/>
                <a:ea typeface="Consolas"/>
                <a:cs typeface="Consolas"/>
                <a:sym typeface="Consolas"/>
              </a:rPr>
              <a:t>inspec</a:t>
            </a:r>
            <a:r>
              <a:rPr lang="en-US" sz="1800" kern="0" dirty="0">
                <a:solidFill>
                  <a:srgbClr val="FFFFFF"/>
                </a:solidFill>
                <a:latin typeface="Consolas"/>
                <a:ea typeface="Consolas"/>
                <a:cs typeface="Consolas"/>
                <a:sym typeface="Consolas"/>
              </a:rPr>
              <a:t> </a:t>
            </a:r>
            <a:r>
              <a:rPr lang="en-US" sz="1800" b="1" kern="0" dirty="0">
                <a:solidFill>
                  <a:srgbClr val="FFFFFF"/>
                </a:solidFill>
                <a:latin typeface="Consolas"/>
                <a:ea typeface="Consolas"/>
                <a:cs typeface="Consolas"/>
                <a:sym typeface="Consolas"/>
              </a:rPr>
              <a:t>exec</a:t>
            </a:r>
            <a:r>
              <a:rPr lang="en-US" sz="1800" kern="0" dirty="0">
                <a:solidFill>
                  <a:srgbClr val="FFFFFF"/>
                </a:solidFill>
                <a:latin typeface="Consolas"/>
                <a:ea typeface="Consolas"/>
                <a:cs typeface="Consolas"/>
                <a:sym typeface="Consolas"/>
              </a:rPr>
              <a:t> </a:t>
            </a:r>
            <a:r>
              <a:rPr lang="en-US" sz="1800" kern="0" dirty="0" err="1">
                <a:solidFill>
                  <a:srgbClr val="FFFFFF"/>
                </a:solidFill>
                <a:latin typeface="Consolas"/>
                <a:ea typeface="Consolas"/>
                <a:cs typeface="Consolas"/>
                <a:sym typeface="Consolas"/>
              </a:rPr>
              <a:t>test.rb</a:t>
            </a:r>
            <a:r>
              <a:rPr lang="en-US" sz="1800" kern="0" dirty="0">
                <a:solidFill>
                  <a:srgbClr val="FFFFFF"/>
                </a:solidFill>
                <a:latin typeface="Consolas"/>
                <a:ea typeface="Consolas"/>
                <a:cs typeface="Consolas"/>
                <a:sym typeface="Consolas"/>
              </a:rPr>
              <a:t> -</a:t>
            </a:r>
            <a:r>
              <a:rPr lang="en-US" sz="1800" kern="0" dirty="0" err="1">
                <a:solidFill>
                  <a:srgbClr val="FFFFFF"/>
                </a:solidFill>
                <a:latin typeface="Consolas"/>
                <a:ea typeface="Consolas"/>
                <a:cs typeface="Consolas"/>
                <a:sym typeface="Consolas"/>
              </a:rPr>
              <a:t>i</a:t>
            </a:r>
            <a:r>
              <a:rPr lang="en-US" sz="1800" kern="0" dirty="0">
                <a:solidFill>
                  <a:srgbClr val="FFFFFF"/>
                </a:solidFill>
                <a:latin typeface="Consolas"/>
                <a:ea typeface="Consolas"/>
                <a:cs typeface="Consolas"/>
                <a:sym typeface="Consolas"/>
              </a:rPr>
              <a:t> </a:t>
            </a:r>
            <a:r>
              <a:rPr lang="en-US" sz="1800" kern="0" dirty="0" err="1">
                <a:solidFill>
                  <a:srgbClr val="FFFFFF"/>
                </a:solidFill>
                <a:latin typeface="Consolas"/>
                <a:ea typeface="Consolas"/>
                <a:cs typeface="Consolas"/>
                <a:sym typeface="Consolas"/>
              </a:rPr>
              <a:t>identity.key</a:t>
            </a:r>
            <a:r>
              <a:rPr lang="en-US" sz="1800" kern="0" dirty="0">
                <a:solidFill>
                  <a:srgbClr val="FFFFFF"/>
                </a:solidFill>
                <a:latin typeface="Consolas"/>
                <a:ea typeface="Consolas"/>
                <a:cs typeface="Consolas"/>
                <a:sym typeface="Consolas"/>
              </a:rPr>
              <a:t> -t </a:t>
            </a:r>
            <a:r>
              <a:rPr lang="en-US" sz="1800" kern="0" dirty="0" err="1">
                <a:solidFill>
                  <a:srgbClr val="FFFFFF"/>
                </a:solidFill>
                <a:latin typeface="Consolas"/>
                <a:ea typeface="Consolas"/>
                <a:cs typeface="Consolas"/>
                <a:sym typeface="Consolas"/>
              </a:rPr>
              <a:t>ssh</a:t>
            </a:r>
            <a:r>
              <a:rPr lang="en-US" sz="1800" kern="0" dirty="0">
                <a:solidFill>
                  <a:srgbClr val="FFFFFF"/>
                </a:solidFill>
                <a:latin typeface="Consolas"/>
                <a:ea typeface="Consolas"/>
                <a:cs typeface="Consolas"/>
                <a:sym typeface="Consolas"/>
              </a:rPr>
              <a:t>://root@172.17.0.1</a:t>
            </a:r>
          </a:p>
        </p:txBody>
      </p:sp>
      <p:sp>
        <p:nvSpPr>
          <p:cNvPr id="1406" name="Shape 1406"/>
          <p:cNvSpPr/>
          <p:nvPr/>
        </p:nvSpPr>
        <p:spPr>
          <a:xfrm>
            <a:off x="719162" y="3750398"/>
            <a:ext cx="8904000" cy="360480"/>
          </a:xfrm>
          <a:prstGeom prst="round2SameRect">
            <a:avLst>
              <a:gd name="adj1" fmla="val 16667"/>
              <a:gd name="adj2" fmla="val 0"/>
            </a:avLst>
          </a:prstGeom>
          <a:solidFill>
            <a:srgbClr val="E4E6E7"/>
          </a:solidFill>
          <a:ln>
            <a:noFill/>
          </a:ln>
        </p:spPr>
        <p:txBody>
          <a:bodyPr lIns="146224" tIns="146224" rIns="146224" bIns="146224" anchor="ctr"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07" name="Shape 1407"/>
          <p:cNvSpPr/>
          <p:nvPr/>
        </p:nvSpPr>
        <p:spPr>
          <a:xfrm>
            <a:off x="843836" y="3842054"/>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08" name="Shape 1408"/>
          <p:cNvSpPr/>
          <p:nvPr/>
        </p:nvSpPr>
        <p:spPr>
          <a:xfrm>
            <a:off x="1119195" y="3842054"/>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09" name="Shape 1409"/>
          <p:cNvSpPr/>
          <p:nvPr/>
        </p:nvSpPr>
        <p:spPr>
          <a:xfrm>
            <a:off x="1394555" y="3842054"/>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10" name="Shape 1410"/>
          <p:cNvSpPr txBox="1">
            <a:spLocks noGrp="1"/>
          </p:cNvSpPr>
          <p:nvPr>
            <p:ph type="body" idx="1"/>
          </p:nvPr>
        </p:nvSpPr>
        <p:spPr>
          <a:xfrm>
            <a:off x="719133" y="1554320"/>
            <a:ext cx="4599358" cy="664800"/>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your machine locally</a:t>
            </a:r>
          </a:p>
        </p:txBody>
      </p:sp>
      <p:sp>
        <p:nvSpPr>
          <p:cNvPr id="1411" name="Shape 1411"/>
          <p:cNvSpPr/>
          <p:nvPr/>
        </p:nvSpPr>
        <p:spPr>
          <a:xfrm>
            <a:off x="719180" y="5684288"/>
            <a:ext cx="8904000" cy="620160"/>
          </a:xfrm>
          <a:prstGeom prst="roundRect">
            <a:avLst>
              <a:gd name="adj" fmla="val 9259"/>
            </a:avLst>
          </a:prstGeom>
          <a:solidFill>
            <a:srgbClr val="3E4346"/>
          </a:solidFill>
          <a:ln>
            <a:noFill/>
          </a:ln>
        </p:spPr>
        <p:txBody>
          <a:bodyPr lIns="146224" tIns="146224" rIns="146224" bIns="146224" anchor="t" anchorCtr="0">
            <a:noAutofit/>
          </a:bodyPr>
          <a:lstStyle/>
          <a:p>
            <a:pPr defTabSz="1462479"/>
            <a:r>
              <a:rPr lang="en-US" sz="1800" kern="0">
                <a:solidFill>
                  <a:srgbClr val="FFFFFF"/>
                </a:solidFill>
                <a:latin typeface="Consolas"/>
                <a:ea typeface="Consolas"/>
                <a:cs typeface="Consolas"/>
                <a:sym typeface="Consolas"/>
              </a:rPr>
              <a:t> &gt; inspec </a:t>
            </a:r>
            <a:r>
              <a:rPr lang="en-US" sz="1800" b="1" kern="0">
                <a:solidFill>
                  <a:srgbClr val="FFFFFF"/>
                </a:solidFill>
                <a:latin typeface="Consolas"/>
                <a:ea typeface="Consolas"/>
                <a:cs typeface="Consolas"/>
                <a:sym typeface="Consolas"/>
              </a:rPr>
              <a:t>exec</a:t>
            </a:r>
            <a:r>
              <a:rPr lang="en-US" sz="1800" kern="0">
                <a:solidFill>
                  <a:srgbClr val="FFFFFF"/>
                </a:solidFill>
                <a:latin typeface="Consolas"/>
                <a:ea typeface="Consolas"/>
                <a:cs typeface="Consolas"/>
                <a:sym typeface="Consolas"/>
              </a:rPr>
              <a:t> test.rb -t winrm://Admin@192.168.1.2 --password super</a:t>
            </a:r>
          </a:p>
          <a:p>
            <a:pPr defTabSz="1462479"/>
            <a:endParaRPr sz="1800" kern="0">
              <a:solidFill>
                <a:srgbClr val="FFFFFF"/>
              </a:solidFill>
              <a:latin typeface="Consolas"/>
              <a:ea typeface="Consolas"/>
              <a:cs typeface="Consolas"/>
              <a:sym typeface="Consolas"/>
            </a:endParaRPr>
          </a:p>
          <a:p>
            <a:pPr defTabSz="1462479"/>
            <a:endParaRPr sz="1800" kern="0">
              <a:solidFill>
                <a:srgbClr val="FFFFFF"/>
              </a:solidFill>
              <a:latin typeface="Consolas"/>
              <a:ea typeface="Consolas"/>
              <a:cs typeface="Consolas"/>
              <a:sym typeface="Consolas"/>
            </a:endParaRPr>
          </a:p>
        </p:txBody>
      </p:sp>
      <p:sp>
        <p:nvSpPr>
          <p:cNvPr id="1412" name="Shape 1412"/>
          <p:cNvSpPr/>
          <p:nvPr/>
        </p:nvSpPr>
        <p:spPr>
          <a:xfrm>
            <a:off x="719180" y="5399829"/>
            <a:ext cx="8904000" cy="360480"/>
          </a:xfrm>
          <a:prstGeom prst="round2SameRect">
            <a:avLst>
              <a:gd name="adj1" fmla="val 16667"/>
              <a:gd name="adj2" fmla="val 0"/>
            </a:avLst>
          </a:prstGeom>
          <a:solidFill>
            <a:srgbClr val="E4E6E7"/>
          </a:solidFill>
          <a:ln>
            <a:noFill/>
          </a:ln>
        </p:spPr>
        <p:txBody>
          <a:bodyPr lIns="146224" tIns="146224" rIns="146224" bIns="146224" anchor="ctr"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13" name="Shape 1413"/>
          <p:cNvSpPr/>
          <p:nvPr/>
        </p:nvSpPr>
        <p:spPr>
          <a:xfrm>
            <a:off x="843856" y="5491494"/>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14" name="Shape 1414"/>
          <p:cNvSpPr/>
          <p:nvPr/>
        </p:nvSpPr>
        <p:spPr>
          <a:xfrm>
            <a:off x="1119216" y="5491494"/>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15" name="Shape 1415"/>
          <p:cNvSpPr/>
          <p:nvPr/>
        </p:nvSpPr>
        <p:spPr>
          <a:xfrm>
            <a:off x="1394576" y="5491494"/>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16" name="Shape 1416"/>
          <p:cNvSpPr txBox="1">
            <a:spLocks noGrp="1"/>
          </p:cNvSpPr>
          <p:nvPr>
            <p:ph type="body" idx="1"/>
          </p:nvPr>
        </p:nvSpPr>
        <p:spPr>
          <a:xfrm>
            <a:off x="719135" y="6470723"/>
            <a:ext cx="7402080" cy="664800"/>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Docker Container</a:t>
            </a: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17" name="Shape 1417"/>
          <p:cNvSpPr/>
          <p:nvPr/>
        </p:nvSpPr>
        <p:spPr>
          <a:xfrm>
            <a:off x="719180" y="7302442"/>
            <a:ext cx="8904000" cy="620160"/>
          </a:xfrm>
          <a:prstGeom prst="roundRect">
            <a:avLst>
              <a:gd name="adj" fmla="val 9259"/>
            </a:avLst>
          </a:prstGeom>
          <a:solidFill>
            <a:srgbClr val="3E4346"/>
          </a:solidFill>
          <a:ln>
            <a:noFill/>
          </a:ln>
        </p:spPr>
        <p:txBody>
          <a:bodyPr lIns="146224" tIns="146224" rIns="146224" bIns="146224" anchor="t" anchorCtr="0">
            <a:noAutofit/>
          </a:bodyPr>
          <a:lstStyle/>
          <a:p>
            <a:pPr defTabSz="1462479"/>
            <a:r>
              <a:rPr lang="en-US" sz="1800" kern="0">
                <a:solidFill>
                  <a:srgbClr val="FFFFFF"/>
                </a:solidFill>
                <a:latin typeface="Consolas"/>
                <a:ea typeface="Consolas"/>
                <a:cs typeface="Consolas"/>
                <a:sym typeface="Consolas"/>
              </a:rPr>
              <a:t> &gt; inspec </a:t>
            </a:r>
            <a:r>
              <a:rPr lang="en-US" sz="1800" b="1" kern="0">
                <a:solidFill>
                  <a:srgbClr val="FFFFFF"/>
                </a:solidFill>
                <a:latin typeface="Consolas"/>
                <a:ea typeface="Consolas"/>
                <a:cs typeface="Consolas"/>
                <a:sym typeface="Consolas"/>
              </a:rPr>
              <a:t>exec</a:t>
            </a:r>
            <a:r>
              <a:rPr lang="en-US" sz="1800" kern="0">
                <a:solidFill>
                  <a:srgbClr val="FFFFFF"/>
                </a:solidFill>
                <a:latin typeface="Consolas"/>
                <a:ea typeface="Consolas"/>
                <a:cs typeface="Consolas"/>
                <a:sym typeface="Consolas"/>
              </a:rPr>
              <a:t> test.rb -t docker://5cc8837bb6a8</a:t>
            </a:r>
          </a:p>
        </p:txBody>
      </p:sp>
      <p:sp>
        <p:nvSpPr>
          <p:cNvPr id="1418" name="Shape 1418"/>
          <p:cNvSpPr/>
          <p:nvPr/>
        </p:nvSpPr>
        <p:spPr>
          <a:xfrm>
            <a:off x="719180" y="7017984"/>
            <a:ext cx="8904000" cy="360480"/>
          </a:xfrm>
          <a:prstGeom prst="round2SameRect">
            <a:avLst>
              <a:gd name="adj1" fmla="val 16667"/>
              <a:gd name="adj2" fmla="val 0"/>
            </a:avLst>
          </a:prstGeom>
          <a:solidFill>
            <a:srgbClr val="E4E6E7"/>
          </a:solidFill>
          <a:ln>
            <a:noFill/>
          </a:ln>
        </p:spPr>
        <p:txBody>
          <a:bodyPr lIns="146224" tIns="146224" rIns="146224" bIns="146224" anchor="ctr"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19" name="Shape 1419"/>
          <p:cNvSpPr/>
          <p:nvPr/>
        </p:nvSpPr>
        <p:spPr>
          <a:xfrm>
            <a:off x="843856" y="7109654"/>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20" name="Shape 1420"/>
          <p:cNvSpPr/>
          <p:nvPr/>
        </p:nvSpPr>
        <p:spPr>
          <a:xfrm>
            <a:off x="1119216" y="7109654"/>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21" name="Shape 1421"/>
          <p:cNvSpPr/>
          <p:nvPr/>
        </p:nvSpPr>
        <p:spPr>
          <a:xfrm>
            <a:off x="1394576" y="7109654"/>
            <a:ext cx="177120" cy="177120"/>
          </a:xfrm>
          <a:prstGeom prst="ellipse">
            <a:avLst/>
          </a:prstGeom>
          <a:solidFill>
            <a:srgbClr val="CCCCCC"/>
          </a:solidFill>
          <a:ln>
            <a:noFill/>
          </a:ln>
        </p:spPr>
        <p:txBody>
          <a:bodyPr lIns="146224" tIns="146224" rIns="146224" bIns="146224" anchor="t" anchorCtr="0">
            <a:noAutofit/>
          </a:bodyPr>
          <a:lstStyle/>
          <a:p>
            <a:pPr defTabSz="1462479">
              <a:lnSpc>
                <a:spcPct val="150000"/>
              </a:lnSpc>
            </a:pPr>
            <a:endParaRPr sz="3300" kern="0">
              <a:solidFill>
                <a:srgbClr val="000000"/>
              </a:solidFill>
              <a:latin typeface="Arial"/>
              <a:ea typeface="Arial"/>
              <a:cs typeface="Arial"/>
              <a:sym typeface="Arial"/>
            </a:endParaRPr>
          </a:p>
        </p:txBody>
      </p:sp>
      <p:sp>
        <p:nvSpPr>
          <p:cNvPr id="1422" name="Shape 1422"/>
          <p:cNvSpPr txBox="1">
            <a:spLocks noGrp="1"/>
          </p:cNvSpPr>
          <p:nvPr>
            <p:ph type="body" idx="1"/>
          </p:nvPr>
        </p:nvSpPr>
        <p:spPr>
          <a:xfrm>
            <a:off x="719163" y="4821923"/>
            <a:ext cx="6713280" cy="664800"/>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a machine remotely via WinRM</a:t>
            </a:r>
          </a:p>
        </p:txBody>
      </p:sp>
      <p:sp>
        <p:nvSpPr>
          <p:cNvPr id="1423" name="Shape 1423"/>
          <p:cNvSpPr txBox="1">
            <a:spLocks noGrp="1"/>
          </p:cNvSpPr>
          <p:nvPr>
            <p:ph type="title"/>
          </p:nvPr>
        </p:nvSpPr>
        <p:spPr>
          <a:xfrm>
            <a:off x="9810960" y="3750362"/>
            <a:ext cx="4266720" cy="904800"/>
          </a:xfrm>
          <a:prstGeom prst="rect">
            <a:avLst/>
          </a:prstGeom>
          <a:noFill/>
          <a:ln>
            <a:noFill/>
          </a:ln>
        </p:spPr>
        <p:txBody>
          <a:bodyPr lIns="109597" tIns="109597" rIns="109597" bIns="109597" anchor="ctr" anchorCtr="0">
            <a:noAutofit/>
          </a:bodyPr>
          <a:lstStyle/>
          <a:p>
            <a:pPr>
              <a:buClr>
                <a:schemeClr val="accent1"/>
              </a:buClr>
              <a:buSzPct val="25000"/>
            </a:pPr>
            <a:r>
              <a:rPr lang="en-US" sz="2500">
                <a:solidFill>
                  <a:schemeClr val="accent1"/>
                </a:solidFill>
              </a:rPr>
              <a:t>No ruby/agent on the node</a:t>
            </a:r>
          </a:p>
        </p:txBody>
      </p:sp>
      <p:sp>
        <p:nvSpPr>
          <p:cNvPr id="1424" name="Shape 1424"/>
          <p:cNvSpPr txBox="1">
            <a:spLocks noGrp="1"/>
          </p:cNvSpPr>
          <p:nvPr>
            <p:ph type="title"/>
          </p:nvPr>
        </p:nvSpPr>
        <p:spPr>
          <a:xfrm>
            <a:off x="9810960" y="5399840"/>
            <a:ext cx="4266720" cy="904800"/>
          </a:xfrm>
          <a:prstGeom prst="rect">
            <a:avLst/>
          </a:prstGeom>
          <a:noFill/>
          <a:ln>
            <a:noFill/>
          </a:ln>
        </p:spPr>
        <p:txBody>
          <a:bodyPr lIns="109597" tIns="109597" rIns="109597" bIns="109597" anchor="ctr" anchorCtr="0">
            <a:noAutofit/>
          </a:bodyPr>
          <a:lstStyle/>
          <a:p>
            <a:pPr indent="-111716">
              <a:buClr>
                <a:schemeClr val="dk2"/>
              </a:buClr>
              <a:buSzPct val="68750"/>
            </a:pPr>
            <a:r>
              <a:rPr lang="en-US" sz="2500">
                <a:solidFill>
                  <a:schemeClr val="accent1"/>
                </a:solidFill>
              </a:rPr>
              <a:t>No ruby/agent on the node</a:t>
            </a:r>
          </a:p>
        </p:txBody>
      </p:sp>
      <p:sp>
        <p:nvSpPr>
          <p:cNvPr id="1425" name="Shape 1425"/>
          <p:cNvSpPr txBox="1">
            <a:spLocks noGrp="1"/>
          </p:cNvSpPr>
          <p:nvPr>
            <p:ph type="title"/>
          </p:nvPr>
        </p:nvSpPr>
        <p:spPr>
          <a:xfrm>
            <a:off x="9810960" y="7018001"/>
            <a:ext cx="4266720" cy="904800"/>
          </a:xfrm>
          <a:prstGeom prst="rect">
            <a:avLst/>
          </a:prstGeom>
          <a:noFill/>
          <a:ln>
            <a:noFill/>
          </a:ln>
        </p:spPr>
        <p:txBody>
          <a:bodyPr lIns="109597" tIns="109597" rIns="109597" bIns="109597" anchor="ctr" anchorCtr="0">
            <a:noAutofit/>
          </a:bodyPr>
          <a:lstStyle/>
          <a:p>
            <a:pPr indent="-111716">
              <a:buClr>
                <a:schemeClr val="dk2"/>
              </a:buClr>
              <a:buSzPct val="68750"/>
            </a:pPr>
            <a:r>
              <a:rPr lang="en-US" sz="2500">
                <a:solidFill>
                  <a:schemeClr val="accent1"/>
                </a:solidFill>
              </a:rPr>
              <a:t>no SSH/agent in the container</a:t>
            </a:r>
          </a:p>
        </p:txBody>
      </p:sp>
    </p:spTree>
    <p:extLst>
      <p:ext uri="{BB962C8B-B14F-4D97-AF65-F5344CB8AC3E}">
        <p14:creationId xmlns:p14="http://schemas.microsoft.com/office/powerpoint/2010/main" val="207915887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mr-IN" dirty="0"/>
              <a:t> SSH Configuration                                                                                                           </a:t>
            </a:r>
          </a:p>
          <a:p>
            <a:r>
              <a:rPr lang="mr-IN" dirty="0"/>
              <a:t>     ∅  Protocol should cmp == 2                                                                                              </a:t>
            </a:r>
          </a:p>
          <a:p>
            <a:r>
              <a:rPr lang="mr-IN" dirty="0"/>
              <a:t>                                                                                                                              </a:t>
            </a:r>
          </a:p>
          <a:p>
            <a:r>
              <a:rPr lang="mr-IN" dirty="0"/>
              <a:t>     expected: 2                                                                                                              </a:t>
            </a:r>
          </a:p>
          <a:p>
            <a:r>
              <a:rPr lang="mr-IN" dirty="0"/>
              <a:t>          got:                                                                                                                </a:t>
            </a:r>
          </a:p>
          <a:p>
            <a:r>
              <a:rPr lang="mr-IN" dirty="0"/>
              <a:t>                                                                                                                              </a:t>
            </a:r>
          </a:p>
          <a:p>
            <a:r>
              <a:rPr lang="mr-IN" dirty="0"/>
              <a:t>     (compared using `cmp` matcher)                                                                                           </a:t>
            </a:r>
          </a:p>
          <a:p>
            <a:r>
              <a:rPr lang="mr-IN" dirty="0"/>
              <a:t>                                                                                                                              </a:t>
            </a:r>
          </a:p>
          <a:p>
            <a:r>
              <a:rPr lang="mr-IN" dirty="0"/>
              <a:t>                                                                                                                              </a:t>
            </a:r>
          </a:p>
          <a:p>
            <a:r>
              <a:rPr lang="mr-IN" dirty="0"/>
              <a:t>Test Summary: 0 successful, 1 failures, 0 skipped</a:t>
            </a:r>
            <a:endParaRPr lang="en-US" dirty="0"/>
          </a:p>
        </p:txBody>
      </p:sp>
      <p:sp>
        <p:nvSpPr>
          <p:cNvPr id="3" name="Text Placeholder 2"/>
          <p:cNvSpPr>
            <a:spLocks noGrp="1"/>
          </p:cNvSpPr>
          <p:nvPr>
            <p:ph type="body" sz="quarter" idx="11"/>
          </p:nvPr>
        </p:nvSpPr>
        <p:spPr/>
        <p:txBody>
          <a:bodyPr/>
          <a:lstStyle/>
          <a:p>
            <a:r>
              <a:rPr lang="en-US" sz="1500" dirty="0"/>
              <a:t>$ </a:t>
            </a:r>
            <a:r>
              <a:rPr lang="en-US" sz="1500" dirty="0" err="1"/>
              <a:t>inspec</a:t>
            </a:r>
            <a:r>
              <a:rPr lang="en-US" sz="1500" dirty="0"/>
              <a:t> exec </a:t>
            </a:r>
            <a:r>
              <a:rPr lang="en-US" sz="1500" dirty="0" err="1"/>
              <a:t>ssh</a:t>
            </a:r>
            <a:r>
              <a:rPr lang="en-US" sz="1500" dirty="0"/>
              <a:t> -t </a:t>
            </a:r>
            <a:r>
              <a:rPr lang="en-US" sz="1500" dirty="0" err="1"/>
              <a:t>ssh</a:t>
            </a:r>
            <a:r>
              <a:rPr lang="en-US" sz="1500" dirty="0"/>
              <a:t>://ec2-35-156-226-39.eu-central-1.compute.amazonaws.com --user=chef --password=chef </a:t>
            </a:r>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31119244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900" dirty="0"/>
              <a:t>Execute profile on a remote machine</a:t>
            </a:r>
          </a:p>
        </p:txBody>
      </p:sp>
      <p:sp>
        <p:nvSpPr>
          <p:cNvPr id="3" name="Subtitle 2"/>
          <p:cNvSpPr>
            <a:spLocks noGrp="1"/>
          </p:cNvSpPr>
          <p:nvPr>
            <p:ph type="subTitle" idx="1"/>
          </p:nvPr>
        </p:nvSpPr>
        <p:spPr/>
        <p:txBody>
          <a:bodyPr/>
          <a:lstStyle/>
          <a:p>
            <a:pPr>
              <a:buFont typeface="Wingdings" charset="2"/>
              <a:buChar char="ü"/>
            </a:pPr>
            <a:r>
              <a:rPr lang="en-US" dirty="0" smtClean="0"/>
              <a:t>Execute your </a:t>
            </a:r>
            <a:r>
              <a:rPr lang="en-US" dirty="0" err="1" smtClean="0"/>
              <a:t>ssh</a:t>
            </a:r>
            <a:r>
              <a:rPr lang="en-US" dirty="0" smtClean="0"/>
              <a:t> profile against the instructor’s machine</a:t>
            </a:r>
            <a:endParaRPr lang="en-US" dirty="0"/>
          </a:p>
        </p:txBody>
      </p:sp>
    </p:spTree>
    <p:extLst>
      <p:ext uri="{BB962C8B-B14F-4D97-AF65-F5344CB8AC3E}">
        <p14:creationId xmlns:p14="http://schemas.microsoft.com/office/powerpoint/2010/main" val="28581139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Enrich our profile</a:t>
            </a:r>
            <a:endParaRPr lang="en-US" dirty="0"/>
          </a:p>
        </p:txBody>
      </p:sp>
      <p:sp>
        <p:nvSpPr>
          <p:cNvPr id="3" name="Subtitle 2"/>
          <p:cNvSpPr>
            <a:spLocks noGrp="1"/>
          </p:cNvSpPr>
          <p:nvPr>
            <p:ph type="subTitle" idx="1"/>
          </p:nvPr>
        </p:nvSpPr>
        <p:spPr/>
        <p:txBody>
          <a:bodyPr/>
          <a:lstStyle/>
          <a:p>
            <a:r>
              <a:rPr lang="en-US" dirty="0" smtClean="0"/>
              <a:t>Add additional metadata to our control</a:t>
            </a:r>
          </a:p>
          <a:p>
            <a:endParaRPr lang="en-US" dirty="0"/>
          </a:p>
        </p:txBody>
      </p:sp>
    </p:spTree>
    <p:extLst>
      <p:ext uri="{BB962C8B-B14F-4D97-AF65-F5344CB8AC3E}">
        <p14:creationId xmlns:p14="http://schemas.microsoft.com/office/powerpoint/2010/main" val="357068981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4800" dirty="0"/>
              <a:t>Compliance Mandate</a:t>
            </a:r>
          </a:p>
        </p:txBody>
      </p:sp>
      <p:pic>
        <p:nvPicPr>
          <p:cNvPr id="12" name="Picture 11" descr="CIS_Red_Hat_Enterprise_Linux_7_Benchmark_v2_1_0_pd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47897" y="1500083"/>
            <a:ext cx="7134606" cy="5940025"/>
          </a:xfrm>
          <a:prstGeom prst="rect">
            <a:avLst/>
          </a:prstGeom>
        </p:spPr>
      </p:pic>
      <p:pic>
        <p:nvPicPr>
          <p:cNvPr id="14" name="Picture 13" descr="CIS_Red_Hat_Enterprise_Linux_7_Benchmark_v2_1_0_pdf.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61280" y="7448290"/>
            <a:ext cx="4907840" cy="781310"/>
          </a:xfrm>
          <a:prstGeom prst="rect">
            <a:avLst/>
          </a:prstGeom>
        </p:spPr>
      </p:pic>
      <p:pic>
        <p:nvPicPr>
          <p:cNvPr id="15" name="Picture 14" descr="CIS_Red_Hat_Enterprise_Linux_7_Benchmark_v2_1_0_pdf.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157698" y="215489"/>
            <a:ext cx="3314700" cy="994410"/>
          </a:xfrm>
          <a:prstGeom prst="rect">
            <a:avLst/>
          </a:prstGeom>
        </p:spPr>
      </p:pic>
    </p:spTree>
    <p:extLst>
      <p:ext uri="{BB962C8B-B14F-4D97-AF65-F5344CB8AC3E}">
        <p14:creationId xmlns:p14="http://schemas.microsoft.com/office/powerpoint/2010/main" val="4246847353"/>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Server Control</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a:t>
            </a:r>
            <a:r>
              <a:rPr lang="en-US" dirty="0" err="1">
                <a:solidFill>
                  <a:srgbClr val="000000"/>
                </a:solidFill>
              </a:rPr>
              <a:t>sshd_config</a:t>
            </a:r>
            <a:r>
              <a:rPr lang="en-US"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'Protocol'</a:t>
            </a:r>
            <a:r>
              <a:rPr lang="en-US" b="1" dirty="0">
                <a:solidFill>
                  <a:srgbClr val="000000"/>
                </a:solidFill>
              </a:rPr>
              <a:t>) { should </a:t>
            </a:r>
            <a:r>
              <a:rPr lang="en-US" b="1" dirty="0" err="1">
                <a:solidFill>
                  <a:srgbClr val="000000"/>
                </a:solidFill>
              </a:rPr>
              <a:t>cmp</a:t>
            </a:r>
            <a:r>
              <a:rPr lang="en-US" b="1" dirty="0">
                <a:solidFill>
                  <a:srgbClr val="000000"/>
                </a:solidFill>
              </a:rPr>
              <a:t> </a:t>
            </a:r>
            <a:r>
              <a:rPr lang="en-US" b="1" dirty="0">
                <a:solidFill>
                  <a:srgbClr val="0000CF"/>
                </a:solidFill>
              </a:rPr>
              <a:t>2 </a:t>
            </a:r>
            <a:r>
              <a:rPr lang="en-US" b="1" dirty="0">
                <a:solidFill>
                  <a:srgbClr val="000000"/>
                </a:solidFill>
              </a:rPr>
              <a:t>}</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lstStyle/>
          <a:p>
            <a:r>
              <a:rPr lang="en-US" dirty="0" smtClean="0"/>
              <a:t>/home/</a:t>
            </a:r>
            <a:r>
              <a:rPr lang="en-US" dirty="0" err="1" smtClean="0"/>
              <a:t>ssh</a:t>
            </a:r>
            <a:r>
              <a:rPr lang="en-US" dirty="0" smtClean="0"/>
              <a:t>/controls/</a:t>
            </a:r>
            <a:r>
              <a:rPr lang="en-US" dirty="0" err="1" smtClean="0"/>
              <a:t>server.rb</a:t>
            </a:r>
            <a:endParaRPr lang="en-US" dirty="0"/>
          </a:p>
        </p:txBody>
      </p:sp>
    </p:spTree>
    <p:extLst>
      <p:ext uri="{BB962C8B-B14F-4D97-AF65-F5344CB8AC3E}">
        <p14:creationId xmlns:p14="http://schemas.microsoft.com/office/powerpoint/2010/main" val="355743682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Software Testing and Why it Matters</a:t>
            </a:r>
            <a:endParaRPr lang="en-US" dirty="0"/>
          </a:p>
        </p:txBody>
      </p:sp>
      <p:grpSp>
        <p:nvGrpSpPr>
          <p:cNvPr id="44" name="Group 43"/>
          <p:cNvGrpSpPr/>
          <p:nvPr/>
        </p:nvGrpSpPr>
        <p:grpSpPr>
          <a:xfrm>
            <a:off x="-812800" y="1239460"/>
            <a:ext cx="16256000" cy="6990143"/>
            <a:chOff x="17111" y="2153904"/>
            <a:chExt cx="16256000" cy="6990143"/>
          </a:xfrm>
        </p:grpSpPr>
        <p:grpSp>
          <p:nvGrpSpPr>
            <p:cNvPr id="45" name="Shape 681"/>
            <p:cNvGrpSpPr/>
            <p:nvPr/>
          </p:nvGrpSpPr>
          <p:grpSpPr>
            <a:xfrm>
              <a:off x="1246043" y="2154015"/>
              <a:ext cx="6156800" cy="4463852"/>
              <a:chOff x="1227624" y="1287825"/>
              <a:chExt cx="3463200" cy="3227400"/>
            </a:xfrm>
          </p:grpSpPr>
          <p:cxnSp>
            <p:nvCxnSpPr>
              <p:cNvPr id="80" name="Shape 682"/>
              <p:cNvCxnSpPr/>
              <p:nvPr/>
            </p:nvCxnSpPr>
            <p:spPr>
              <a:xfrm>
                <a:off x="1246888" y="1287825"/>
                <a:ext cx="0" cy="3227400"/>
              </a:xfrm>
              <a:prstGeom prst="straightConnector1">
                <a:avLst/>
              </a:prstGeom>
              <a:noFill/>
              <a:ln w="38100" cap="flat" cmpd="sng">
                <a:solidFill>
                  <a:srgbClr val="435464"/>
                </a:solidFill>
                <a:prstDash val="solid"/>
                <a:round/>
                <a:headEnd type="none" w="lg" len="lg"/>
                <a:tailEnd type="none" w="lg" len="lg"/>
              </a:ln>
            </p:spPr>
          </p:cxnSp>
          <p:cxnSp>
            <p:nvCxnSpPr>
              <p:cNvPr id="81" name="Shape 683"/>
              <p:cNvCxnSpPr/>
              <p:nvPr/>
            </p:nvCxnSpPr>
            <p:spPr>
              <a:xfrm>
                <a:off x="1227624" y="4495960"/>
                <a:ext cx="3463200" cy="0"/>
              </a:xfrm>
              <a:prstGeom prst="straightConnector1">
                <a:avLst/>
              </a:prstGeom>
              <a:noFill/>
              <a:ln w="38100" cap="flat" cmpd="sng">
                <a:solidFill>
                  <a:srgbClr val="435464"/>
                </a:solidFill>
                <a:prstDash val="solid"/>
                <a:round/>
                <a:headEnd type="none" w="lg" len="lg"/>
                <a:tailEnd type="none" w="lg" len="lg"/>
              </a:ln>
            </p:spPr>
          </p:cxnSp>
        </p:grpSp>
        <p:sp>
          <p:nvSpPr>
            <p:cNvPr id="46" name="Shape 684"/>
            <p:cNvSpPr txBox="1"/>
            <p:nvPr/>
          </p:nvSpPr>
          <p:spPr>
            <a:xfrm>
              <a:off x="3607912" y="6677439"/>
              <a:ext cx="1433067" cy="413333"/>
            </a:xfrm>
            <a:prstGeom prst="rect">
              <a:avLst/>
            </a:prstGeom>
            <a:noFill/>
            <a:ln>
              <a:noFill/>
            </a:ln>
          </p:spPr>
          <p:txBody>
            <a:bodyPr lIns="162489" tIns="162489" rIns="162489" bIns="162489" anchor="ctr" anchorCtr="0">
              <a:noAutofit/>
            </a:bodyPr>
            <a:lstStyle/>
            <a:p>
              <a:pPr algn="ctr" defTabSz="1624829">
                <a:defRPr/>
              </a:pPr>
              <a:r>
                <a:rPr lang="en-US" sz="2000" kern="0">
                  <a:solidFill>
                    <a:srgbClr val="000000"/>
                  </a:solidFill>
                  <a:latin typeface="Raleway"/>
                  <a:ea typeface="Raleway"/>
                  <a:cs typeface="Raleway"/>
                  <a:sym typeface="Raleway"/>
                </a:rPr>
                <a:t>quantity</a:t>
              </a:r>
            </a:p>
          </p:txBody>
        </p:sp>
        <p:sp>
          <p:nvSpPr>
            <p:cNvPr id="47" name="Shape 685"/>
            <p:cNvSpPr txBox="1"/>
            <p:nvPr/>
          </p:nvSpPr>
          <p:spPr>
            <a:xfrm rot="-5400000">
              <a:off x="204757" y="5583421"/>
              <a:ext cx="1550933" cy="517867"/>
            </a:xfrm>
            <a:prstGeom prst="rect">
              <a:avLst/>
            </a:prstGeom>
            <a:noFill/>
            <a:ln>
              <a:noFill/>
            </a:ln>
          </p:spPr>
          <p:txBody>
            <a:bodyPr lIns="162489" tIns="162489" rIns="162489" bIns="162489" anchor="t" anchorCtr="0">
              <a:noAutofit/>
            </a:bodyPr>
            <a:lstStyle/>
            <a:p>
              <a:pPr defTabSz="1624829">
                <a:defRPr/>
              </a:pPr>
              <a:r>
                <a:rPr lang="en-US" sz="1800" kern="0">
                  <a:solidFill>
                    <a:srgbClr val="000000"/>
                  </a:solidFill>
                  <a:latin typeface="Raleway"/>
                  <a:ea typeface="Raleway"/>
                  <a:cs typeface="Raleway"/>
                  <a:sym typeface="Raleway"/>
                </a:rPr>
                <a:t>less time</a:t>
              </a:r>
            </a:p>
          </p:txBody>
        </p:sp>
        <p:sp>
          <p:nvSpPr>
            <p:cNvPr id="48" name="Shape 686"/>
            <p:cNvSpPr txBox="1"/>
            <p:nvPr/>
          </p:nvSpPr>
          <p:spPr>
            <a:xfrm rot="-5400000">
              <a:off x="20222" y="2854970"/>
              <a:ext cx="1920000" cy="517867"/>
            </a:xfrm>
            <a:prstGeom prst="rect">
              <a:avLst/>
            </a:prstGeom>
            <a:noFill/>
            <a:ln>
              <a:noFill/>
            </a:ln>
          </p:spPr>
          <p:txBody>
            <a:bodyPr lIns="162489" tIns="162489" rIns="162489" bIns="162489" anchor="t" anchorCtr="0">
              <a:noAutofit/>
            </a:bodyPr>
            <a:lstStyle/>
            <a:p>
              <a:pPr algn="r" defTabSz="1624829">
                <a:defRPr/>
              </a:pPr>
              <a:r>
                <a:rPr lang="en-US" sz="1800" kern="0">
                  <a:solidFill>
                    <a:srgbClr val="000000"/>
                  </a:solidFill>
                  <a:latin typeface="Raleway"/>
                  <a:ea typeface="Raleway"/>
                  <a:cs typeface="Raleway"/>
                  <a:sym typeface="Raleway"/>
                </a:rPr>
                <a:t>more time</a:t>
              </a:r>
            </a:p>
          </p:txBody>
        </p:sp>
        <p:sp>
          <p:nvSpPr>
            <p:cNvPr id="49" name="Shape 687"/>
            <p:cNvSpPr/>
            <p:nvPr/>
          </p:nvSpPr>
          <p:spPr>
            <a:xfrm>
              <a:off x="1468044" y="2251235"/>
              <a:ext cx="5804800" cy="4216532"/>
            </a:xfrm>
            <a:prstGeom prst="rtTriangle">
              <a:avLst/>
            </a:prstGeom>
            <a:solidFill>
              <a:srgbClr val="D8D8D8"/>
            </a:solidFill>
            <a:ln>
              <a:noFill/>
            </a:ln>
          </p:spPr>
          <p:txBody>
            <a:bodyPr lIns="162489" tIns="162489" rIns="162489" bIns="162489" anchor="ctr" anchorCtr="0">
              <a:noAutofit/>
            </a:bodyPr>
            <a:lstStyle/>
            <a:p>
              <a:pPr defTabSz="1624829">
                <a:defRPr/>
              </a:pPr>
              <a:endParaRPr sz="1800" kern="0">
                <a:solidFill>
                  <a:srgbClr val="000000"/>
                </a:solidFill>
                <a:latin typeface="Arial"/>
                <a:ea typeface="Arial"/>
                <a:cs typeface="Arial"/>
                <a:sym typeface="Arial"/>
              </a:endParaRPr>
            </a:p>
          </p:txBody>
        </p:sp>
        <p:cxnSp>
          <p:nvCxnSpPr>
            <p:cNvPr id="50" name="Shape 688"/>
            <p:cNvCxnSpPr/>
            <p:nvPr/>
          </p:nvCxnSpPr>
          <p:spPr>
            <a:xfrm>
              <a:off x="2820844" y="3210414"/>
              <a:ext cx="0" cy="3250667"/>
            </a:xfrm>
            <a:prstGeom prst="straightConnector1">
              <a:avLst/>
            </a:prstGeom>
            <a:noFill/>
            <a:ln w="28575" cap="flat" cmpd="sng">
              <a:solidFill>
                <a:srgbClr val="435464"/>
              </a:solidFill>
              <a:prstDash val="dot"/>
              <a:round/>
              <a:headEnd type="none" w="lg" len="lg"/>
              <a:tailEnd type="none" w="lg" len="lg"/>
            </a:ln>
          </p:spPr>
        </p:cxnSp>
        <p:cxnSp>
          <p:nvCxnSpPr>
            <p:cNvPr id="51" name="Shape 689"/>
            <p:cNvCxnSpPr/>
            <p:nvPr/>
          </p:nvCxnSpPr>
          <p:spPr>
            <a:xfrm>
              <a:off x="5697600" y="5315289"/>
              <a:ext cx="0" cy="1145600"/>
            </a:xfrm>
            <a:prstGeom prst="straightConnector1">
              <a:avLst/>
            </a:prstGeom>
            <a:noFill/>
            <a:ln w="28575" cap="flat" cmpd="sng">
              <a:solidFill>
                <a:srgbClr val="435464"/>
              </a:solidFill>
              <a:prstDash val="dot"/>
              <a:round/>
              <a:headEnd type="none" w="lg" len="lg"/>
              <a:tailEnd type="none" w="lg" len="lg"/>
            </a:ln>
          </p:spPr>
        </p:cxnSp>
        <p:cxnSp>
          <p:nvCxnSpPr>
            <p:cNvPr id="52" name="Shape 690"/>
            <p:cNvCxnSpPr/>
            <p:nvPr/>
          </p:nvCxnSpPr>
          <p:spPr>
            <a:xfrm>
              <a:off x="4324444" y="4302823"/>
              <a:ext cx="0" cy="2157867"/>
            </a:xfrm>
            <a:prstGeom prst="straightConnector1">
              <a:avLst/>
            </a:prstGeom>
            <a:noFill/>
            <a:ln w="28575" cap="flat" cmpd="sng">
              <a:solidFill>
                <a:srgbClr val="435464"/>
              </a:solidFill>
              <a:prstDash val="dot"/>
              <a:round/>
              <a:headEnd type="none" w="lg" len="lg"/>
              <a:tailEnd type="none" w="lg" len="lg"/>
            </a:ln>
          </p:spPr>
        </p:cxnSp>
        <p:sp>
          <p:nvSpPr>
            <p:cNvPr id="53" name="Shape 691"/>
            <p:cNvSpPr txBox="1"/>
            <p:nvPr/>
          </p:nvSpPr>
          <p:spPr>
            <a:xfrm>
              <a:off x="1468047" y="3946364"/>
              <a:ext cx="1352533" cy="413333"/>
            </a:xfrm>
            <a:prstGeom prst="rect">
              <a:avLst/>
            </a:prstGeom>
            <a:noFill/>
            <a:ln>
              <a:noFill/>
            </a:ln>
          </p:spPr>
          <p:txBody>
            <a:bodyPr lIns="162489" tIns="162489" rIns="162489" bIns="162489" anchor="ctr" anchorCtr="0">
              <a:noAutofit/>
            </a:bodyPr>
            <a:lstStyle/>
            <a:p>
              <a:pPr algn="ctr" defTabSz="1624829">
                <a:defRPr/>
              </a:pPr>
              <a:r>
                <a:rPr lang="en-US" sz="1400" kern="0">
                  <a:solidFill>
                    <a:srgbClr val="000000"/>
                  </a:solidFill>
                  <a:latin typeface="Raleway"/>
                  <a:ea typeface="Raleway"/>
                  <a:cs typeface="Raleway"/>
                  <a:sym typeface="Raleway"/>
                </a:rPr>
                <a:t>manual</a:t>
              </a:r>
            </a:p>
            <a:p>
              <a:pPr algn="ctr" defTabSz="1624829">
                <a:defRPr/>
              </a:pPr>
              <a:r>
                <a:rPr lang="en-US" sz="1400" kern="0">
                  <a:solidFill>
                    <a:srgbClr val="000000"/>
                  </a:solidFill>
                  <a:latin typeface="Raleway"/>
                  <a:ea typeface="Raleway"/>
                  <a:cs typeface="Raleway"/>
                  <a:sym typeface="Raleway"/>
                </a:rPr>
                <a:t>tests</a:t>
              </a:r>
            </a:p>
          </p:txBody>
        </p:sp>
        <p:sp>
          <p:nvSpPr>
            <p:cNvPr id="54" name="Shape 692"/>
            <p:cNvSpPr txBox="1"/>
            <p:nvPr/>
          </p:nvSpPr>
          <p:spPr>
            <a:xfrm>
              <a:off x="2896380" y="4629064"/>
              <a:ext cx="1352532" cy="413333"/>
            </a:xfrm>
            <a:prstGeom prst="rect">
              <a:avLst/>
            </a:prstGeom>
            <a:noFill/>
            <a:ln>
              <a:noFill/>
            </a:ln>
          </p:spPr>
          <p:txBody>
            <a:bodyPr lIns="162489" tIns="162489" rIns="162489" bIns="162489" anchor="ctr" anchorCtr="0">
              <a:noAutofit/>
            </a:bodyPr>
            <a:lstStyle/>
            <a:p>
              <a:pPr algn="ctr" defTabSz="1624829">
                <a:defRPr/>
              </a:pPr>
              <a:r>
                <a:rPr lang="en-US" sz="1400" kern="0">
                  <a:solidFill>
                    <a:srgbClr val="000000"/>
                  </a:solidFill>
                  <a:latin typeface="Raleway"/>
                  <a:ea typeface="Raleway"/>
                  <a:cs typeface="Raleway"/>
                  <a:sym typeface="Raleway"/>
                </a:rPr>
                <a:t>automated</a:t>
              </a:r>
            </a:p>
            <a:p>
              <a:pPr algn="ctr" defTabSz="1624829">
                <a:defRPr/>
              </a:pPr>
              <a:r>
                <a:rPr lang="en-US" sz="1400" kern="0">
                  <a:solidFill>
                    <a:srgbClr val="000000"/>
                  </a:solidFill>
                  <a:latin typeface="Raleway"/>
                  <a:ea typeface="Raleway"/>
                  <a:cs typeface="Raleway"/>
                  <a:sym typeface="Raleway"/>
                </a:rPr>
                <a:t>GUI tests</a:t>
              </a:r>
            </a:p>
          </p:txBody>
        </p:sp>
        <p:sp>
          <p:nvSpPr>
            <p:cNvPr id="55" name="Shape 693"/>
            <p:cNvSpPr txBox="1"/>
            <p:nvPr/>
          </p:nvSpPr>
          <p:spPr>
            <a:xfrm>
              <a:off x="4334735" y="5315289"/>
              <a:ext cx="1352533" cy="413333"/>
            </a:xfrm>
            <a:prstGeom prst="rect">
              <a:avLst/>
            </a:prstGeom>
            <a:noFill/>
            <a:ln>
              <a:noFill/>
            </a:ln>
          </p:spPr>
          <p:txBody>
            <a:bodyPr lIns="162489" tIns="162489" rIns="162489" bIns="162489" anchor="ctr" anchorCtr="0">
              <a:noAutofit/>
            </a:bodyPr>
            <a:lstStyle/>
            <a:p>
              <a:pPr algn="ctr" defTabSz="1624829">
                <a:defRPr/>
              </a:pPr>
              <a:r>
                <a:rPr lang="en-US" sz="1400" kern="0">
                  <a:solidFill>
                    <a:srgbClr val="000000"/>
                  </a:solidFill>
                  <a:latin typeface="Raleway"/>
                  <a:ea typeface="Raleway"/>
                  <a:cs typeface="Raleway"/>
                  <a:sym typeface="Raleway"/>
                </a:rPr>
                <a:t>integration</a:t>
              </a:r>
            </a:p>
            <a:p>
              <a:pPr algn="ctr" defTabSz="1624829">
                <a:defRPr/>
              </a:pPr>
              <a:r>
                <a:rPr lang="en-US" sz="1400" kern="0">
                  <a:solidFill>
                    <a:srgbClr val="000000"/>
                  </a:solidFill>
                  <a:latin typeface="Raleway"/>
                  <a:ea typeface="Raleway"/>
                  <a:cs typeface="Raleway"/>
                  <a:sym typeface="Raleway"/>
                </a:rPr>
                <a:t>tests</a:t>
              </a:r>
            </a:p>
          </p:txBody>
        </p:sp>
        <p:sp>
          <p:nvSpPr>
            <p:cNvPr id="56" name="Shape 694"/>
            <p:cNvSpPr txBox="1"/>
            <p:nvPr/>
          </p:nvSpPr>
          <p:spPr>
            <a:xfrm>
              <a:off x="5697580" y="6011199"/>
              <a:ext cx="1352532" cy="413333"/>
            </a:xfrm>
            <a:prstGeom prst="rect">
              <a:avLst/>
            </a:prstGeom>
            <a:noFill/>
            <a:ln>
              <a:noFill/>
            </a:ln>
          </p:spPr>
          <p:txBody>
            <a:bodyPr lIns="162489" tIns="162489" rIns="162489" bIns="162489" anchor="ctr" anchorCtr="0">
              <a:noAutofit/>
            </a:bodyPr>
            <a:lstStyle/>
            <a:p>
              <a:pPr algn="ctr" defTabSz="1624829">
                <a:defRPr/>
              </a:pPr>
              <a:r>
                <a:rPr lang="en-US" sz="1400" kern="0">
                  <a:solidFill>
                    <a:srgbClr val="000000"/>
                  </a:solidFill>
                  <a:latin typeface="Raleway"/>
                  <a:ea typeface="Raleway"/>
                  <a:cs typeface="Raleway"/>
                  <a:sym typeface="Raleway"/>
                </a:rPr>
                <a:t>unit</a:t>
              </a:r>
            </a:p>
            <a:p>
              <a:pPr algn="ctr" defTabSz="1624829">
                <a:defRPr/>
              </a:pPr>
              <a:r>
                <a:rPr lang="en-US" sz="1400" kern="0">
                  <a:solidFill>
                    <a:srgbClr val="000000"/>
                  </a:solidFill>
                  <a:latin typeface="Raleway"/>
                  <a:ea typeface="Raleway"/>
                  <a:cs typeface="Raleway"/>
                  <a:sym typeface="Raleway"/>
                </a:rPr>
                <a:t>tests</a:t>
              </a:r>
            </a:p>
          </p:txBody>
        </p:sp>
        <p:grpSp>
          <p:nvGrpSpPr>
            <p:cNvPr id="57" name="Shape 695"/>
            <p:cNvGrpSpPr/>
            <p:nvPr/>
          </p:nvGrpSpPr>
          <p:grpSpPr>
            <a:xfrm>
              <a:off x="8448579" y="2153941"/>
              <a:ext cx="6681554" cy="4936807"/>
              <a:chOff x="4752325" y="1287775"/>
              <a:chExt cx="3758374" cy="3569349"/>
            </a:xfrm>
          </p:grpSpPr>
          <p:grpSp>
            <p:nvGrpSpPr>
              <p:cNvPr id="64" name="Shape 696"/>
              <p:cNvGrpSpPr/>
              <p:nvPr/>
            </p:nvGrpSpPr>
            <p:grpSpPr>
              <a:xfrm>
                <a:off x="5047499" y="1287825"/>
                <a:ext cx="3463199" cy="3227400"/>
                <a:chOff x="1227624" y="1287825"/>
                <a:chExt cx="3463200" cy="3227400"/>
              </a:xfrm>
            </p:grpSpPr>
            <p:cxnSp>
              <p:nvCxnSpPr>
                <p:cNvPr id="78" name="Shape 697"/>
                <p:cNvCxnSpPr/>
                <p:nvPr/>
              </p:nvCxnSpPr>
              <p:spPr>
                <a:xfrm>
                  <a:off x="1246888" y="1287825"/>
                  <a:ext cx="0" cy="3227400"/>
                </a:xfrm>
                <a:prstGeom prst="straightConnector1">
                  <a:avLst/>
                </a:prstGeom>
                <a:noFill/>
                <a:ln w="38100" cap="flat" cmpd="sng">
                  <a:solidFill>
                    <a:srgbClr val="435464"/>
                  </a:solidFill>
                  <a:prstDash val="solid"/>
                  <a:round/>
                  <a:headEnd type="none" w="lg" len="lg"/>
                  <a:tailEnd type="none" w="lg" len="lg"/>
                </a:ln>
              </p:spPr>
            </p:cxnSp>
            <p:cxnSp>
              <p:nvCxnSpPr>
                <p:cNvPr id="79" name="Shape 698"/>
                <p:cNvCxnSpPr/>
                <p:nvPr/>
              </p:nvCxnSpPr>
              <p:spPr>
                <a:xfrm>
                  <a:off x="1227624" y="4495960"/>
                  <a:ext cx="3463200" cy="0"/>
                </a:xfrm>
                <a:prstGeom prst="straightConnector1">
                  <a:avLst/>
                </a:prstGeom>
                <a:noFill/>
                <a:ln w="38100" cap="flat" cmpd="sng">
                  <a:solidFill>
                    <a:srgbClr val="435464"/>
                  </a:solidFill>
                  <a:prstDash val="solid"/>
                  <a:round/>
                  <a:headEnd type="none" w="lg" len="lg"/>
                  <a:tailEnd type="none" w="lg" len="lg"/>
                </a:ln>
              </p:spPr>
            </p:cxnSp>
          </p:grpSp>
          <p:sp>
            <p:nvSpPr>
              <p:cNvPr id="65" name="Shape 699"/>
              <p:cNvSpPr txBox="1"/>
              <p:nvPr/>
            </p:nvSpPr>
            <p:spPr>
              <a:xfrm>
                <a:off x="6376050" y="4558325"/>
                <a:ext cx="806100" cy="298800"/>
              </a:xfrm>
              <a:prstGeom prst="rect">
                <a:avLst/>
              </a:prstGeom>
              <a:noFill/>
              <a:ln>
                <a:noFill/>
              </a:ln>
            </p:spPr>
            <p:txBody>
              <a:bodyPr lIns="91425" tIns="91425" rIns="91425" bIns="91425" anchor="ctr" anchorCtr="0">
                <a:noAutofit/>
              </a:bodyPr>
              <a:lstStyle/>
              <a:p>
                <a:pPr algn="ctr" defTabSz="1624829">
                  <a:defRPr/>
                </a:pPr>
                <a:r>
                  <a:rPr lang="en-US" sz="2000" kern="0">
                    <a:solidFill>
                      <a:srgbClr val="000000"/>
                    </a:solidFill>
                    <a:latin typeface="Raleway"/>
                    <a:ea typeface="Raleway"/>
                    <a:cs typeface="Raleway"/>
                    <a:sym typeface="Raleway"/>
                  </a:rPr>
                  <a:t>quantity</a:t>
                </a:r>
              </a:p>
            </p:txBody>
          </p:sp>
          <p:sp>
            <p:nvSpPr>
              <p:cNvPr id="66" name="Shape 700"/>
              <p:cNvSpPr txBox="1"/>
              <p:nvPr/>
            </p:nvSpPr>
            <p:spPr>
              <a:xfrm rot="-5400000">
                <a:off x="4337425" y="3809028"/>
                <a:ext cx="1121100" cy="291300"/>
              </a:xfrm>
              <a:prstGeom prst="rect">
                <a:avLst/>
              </a:prstGeom>
              <a:noFill/>
              <a:ln>
                <a:noFill/>
              </a:ln>
            </p:spPr>
            <p:txBody>
              <a:bodyPr lIns="91425" tIns="91425" rIns="91425" bIns="91425" anchor="t" anchorCtr="0">
                <a:noAutofit/>
              </a:bodyPr>
              <a:lstStyle/>
              <a:p>
                <a:pPr defTabSz="1624829">
                  <a:defRPr/>
                </a:pPr>
                <a:r>
                  <a:rPr lang="en-US" sz="1800" kern="0">
                    <a:solidFill>
                      <a:srgbClr val="000000"/>
                    </a:solidFill>
                    <a:latin typeface="Raleway"/>
                    <a:ea typeface="Raleway"/>
                    <a:cs typeface="Raleway"/>
                    <a:sym typeface="Raleway"/>
                  </a:rPr>
                  <a:t>less time</a:t>
                </a:r>
              </a:p>
            </p:txBody>
          </p:sp>
          <p:sp>
            <p:nvSpPr>
              <p:cNvPr id="67" name="Shape 701"/>
              <p:cNvSpPr txBox="1"/>
              <p:nvPr/>
            </p:nvSpPr>
            <p:spPr>
              <a:xfrm rot="-5400000">
                <a:off x="4321525" y="1718575"/>
                <a:ext cx="1152900" cy="291300"/>
              </a:xfrm>
              <a:prstGeom prst="rect">
                <a:avLst/>
              </a:prstGeom>
              <a:noFill/>
              <a:ln>
                <a:noFill/>
              </a:ln>
            </p:spPr>
            <p:txBody>
              <a:bodyPr lIns="91425" tIns="91425" rIns="91425" bIns="91425" anchor="t" anchorCtr="0">
                <a:noAutofit/>
              </a:bodyPr>
              <a:lstStyle/>
              <a:p>
                <a:pPr algn="r" defTabSz="1624829">
                  <a:defRPr/>
                </a:pPr>
                <a:r>
                  <a:rPr lang="en-US" sz="1800" kern="0">
                    <a:solidFill>
                      <a:srgbClr val="000000"/>
                    </a:solidFill>
                    <a:latin typeface="Raleway"/>
                    <a:ea typeface="Raleway"/>
                    <a:cs typeface="Raleway"/>
                    <a:sym typeface="Raleway"/>
                  </a:rPr>
                  <a:t>more time</a:t>
                </a:r>
              </a:p>
            </p:txBody>
          </p:sp>
          <p:sp>
            <p:nvSpPr>
              <p:cNvPr id="68" name="Shape 702"/>
              <p:cNvSpPr/>
              <p:nvPr/>
            </p:nvSpPr>
            <p:spPr>
              <a:xfrm rot="-5400000">
                <a:off x="5266275" y="1254625"/>
                <a:ext cx="3058200" cy="3246000"/>
              </a:xfrm>
              <a:prstGeom prst="rtTriangle">
                <a:avLst/>
              </a:prstGeom>
              <a:solidFill>
                <a:srgbClr val="FADACB"/>
              </a:solidFill>
              <a:ln>
                <a:noFill/>
              </a:ln>
            </p:spPr>
            <p:txBody>
              <a:bodyPr lIns="91425" tIns="91425" rIns="91425" bIns="91425" anchor="ctr" anchorCtr="0">
                <a:noAutofit/>
              </a:bodyPr>
              <a:lstStyle/>
              <a:p>
                <a:pPr defTabSz="1624829">
                  <a:defRPr/>
                </a:pPr>
                <a:endParaRPr sz="1800" kern="0">
                  <a:solidFill>
                    <a:srgbClr val="000000"/>
                  </a:solidFill>
                  <a:latin typeface="Arial"/>
                  <a:ea typeface="Arial"/>
                  <a:cs typeface="Arial"/>
                  <a:sym typeface="Arial"/>
                </a:endParaRPr>
              </a:p>
            </p:txBody>
          </p:sp>
          <p:cxnSp>
            <p:nvCxnSpPr>
              <p:cNvPr id="69" name="Shape 703"/>
              <p:cNvCxnSpPr/>
              <p:nvPr/>
            </p:nvCxnSpPr>
            <p:spPr>
              <a:xfrm>
                <a:off x="7667075" y="2051625"/>
                <a:ext cx="0" cy="2350200"/>
              </a:xfrm>
              <a:prstGeom prst="straightConnector1">
                <a:avLst/>
              </a:prstGeom>
              <a:noFill/>
              <a:ln w="28575" cap="flat" cmpd="sng">
                <a:solidFill>
                  <a:srgbClr val="435464"/>
                </a:solidFill>
                <a:prstDash val="dot"/>
                <a:round/>
                <a:headEnd type="none" w="lg" len="lg"/>
                <a:tailEnd type="none" w="lg" len="lg"/>
              </a:ln>
            </p:spPr>
          </p:cxnSp>
          <p:cxnSp>
            <p:nvCxnSpPr>
              <p:cNvPr id="70" name="Shape 704"/>
              <p:cNvCxnSpPr/>
              <p:nvPr/>
            </p:nvCxnSpPr>
            <p:spPr>
              <a:xfrm>
                <a:off x="6029625" y="3573475"/>
                <a:ext cx="0" cy="828300"/>
              </a:xfrm>
              <a:prstGeom prst="straightConnector1">
                <a:avLst/>
              </a:prstGeom>
              <a:noFill/>
              <a:ln w="28575" cap="flat" cmpd="sng">
                <a:solidFill>
                  <a:srgbClr val="435464"/>
                </a:solidFill>
                <a:prstDash val="dot"/>
                <a:round/>
                <a:headEnd type="none" w="lg" len="lg"/>
                <a:tailEnd type="none" w="lg" len="lg"/>
              </a:ln>
            </p:spPr>
          </p:cxnSp>
          <p:cxnSp>
            <p:nvCxnSpPr>
              <p:cNvPr id="71" name="Shape 705"/>
              <p:cNvCxnSpPr/>
              <p:nvPr/>
            </p:nvCxnSpPr>
            <p:spPr>
              <a:xfrm>
                <a:off x="6848350" y="2841450"/>
                <a:ext cx="0" cy="1560300"/>
              </a:xfrm>
              <a:prstGeom prst="straightConnector1">
                <a:avLst/>
              </a:prstGeom>
              <a:noFill/>
              <a:ln w="28575" cap="flat" cmpd="sng">
                <a:solidFill>
                  <a:srgbClr val="435464"/>
                </a:solidFill>
                <a:prstDash val="dot"/>
                <a:round/>
                <a:headEnd type="none" w="lg" len="lg"/>
                <a:tailEnd type="none" w="lg" len="lg"/>
              </a:ln>
            </p:spPr>
          </p:cxnSp>
          <p:sp>
            <p:nvSpPr>
              <p:cNvPr id="72" name="Shape 706"/>
              <p:cNvSpPr txBox="1"/>
              <p:nvPr/>
            </p:nvSpPr>
            <p:spPr>
              <a:xfrm>
                <a:off x="5172375" y="4006625"/>
                <a:ext cx="857400" cy="298800"/>
              </a:xfrm>
              <a:prstGeom prst="rect">
                <a:avLst/>
              </a:prstGeom>
              <a:noFill/>
              <a:ln>
                <a:noFill/>
              </a:ln>
            </p:spPr>
            <p:txBody>
              <a:bodyPr lIns="91425" tIns="91425" rIns="91425" bIns="91425" anchor="ctr" anchorCtr="0">
                <a:noAutofit/>
              </a:bodyPr>
              <a:lstStyle/>
              <a:p>
                <a:pPr algn="ctr" defTabSz="1624829">
                  <a:defRPr/>
                </a:pPr>
                <a:r>
                  <a:rPr lang="en-US" sz="1400" kern="0">
                    <a:solidFill>
                      <a:srgbClr val="000000"/>
                    </a:solidFill>
                    <a:latin typeface="Raleway"/>
                    <a:ea typeface="Raleway"/>
                    <a:cs typeface="Raleway"/>
                    <a:sym typeface="Raleway"/>
                  </a:rPr>
                  <a:t>manual session based tests</a:t>
                </a:r>
              </a:p>
            </p:txBody>
          </p:sp>
          <p:sp>
            <p:nvSpPr>
              <p:cNvPr id="73" name="Shape 707"/>
              <p:cNvSpPr txBox="1"/>
              <p:nvPr/>
            </p:nvSpPr>
            <p:spPr>
              <a:xfrm>
                <a:off x="6058575" y="3838225"/>
                <a:ext cx="760800" cy="298800"/>
              </a:xfrm>
              <a:prstGeom prst="rect">
                <a:avLst/>
              </a:prstGeom>
              <a:noFill/>
              <a:ln>
                <a:noFill/>
              </a:ln>
            </p:spPr>
            <p:txBody>
              <a:bodyPr lIns="91425" tIns="91425" rIns="91425" bIns="91425" anchor="ctr" anchorCtr="0">
                <a:noAutofit/>
              </a:bodyPr>
              <a:lstStyle/>
              <a:p>
                <a:pPr algn="ctr" defTabSz="1624829">
                  <a:defRPr/>
                </a:pPr>
                <a:r>
                  <a:rPr lang="en-US" sz="1400" kern="0">
                    <a:solidFill>
                      <a:srgbClr val="000000"/>
                    </a:solidFill>
                    <a:latin typeface="Raleway"/>
                    <a:ea typeface="Raleway"/>
                    <a:cs typeface="Raleway"/>
                    <a:sym typeface="Raleway"/>
                  </a:rPr>
                  <a:t>automated</a:t>
                </a:r>
              </a:p>
              <a:p>
                <a:pPr algn="ctr" defTabSz="1624829">
                  <a:defRPr/>
                </a:pPr>
                <a:r>
                  <a:rPr lang="en-US" sz="1400" kern="0">
                    <a:solidFill>
                      <a:srgbClr val="000000"/>
                    </a:solidFill>
                    <a:latin typeface="Raleway"/>
                    <a:ea typeface="Raleway"/>
                    <a:cs typeface="Raleway"/>
                    <a:sym typeface="Raleway"/>
                  </a:rPr>
                  <a:t>GUI tests</a:t>
                </a:r>
              </a:p>
            </p:txBody>
          </p:sp>
          <p:sp>
            <p:nvSpPr>
              <p:cNvPr id="74" name="Shape 708"/>
              <p:cNvSpPr txBox="1"/>
              <p:nvPr/>
            </p:nvSpPr>
            <p:spPr>
              <a:xfrm>
                <a:off x="6877300" y="2820475"/>
                <a:ext cx="760800" cy="298800"/>
              </a:xfrm>
              <a:prstGeom prst="rect">
                <a:avLst/>
              </a:prstGeom>
              <a:noFill/>
              <a:ln>
                <a:noFill/>
              </a:ln>
            </p:spPr>
            <p:txBody>
              <a:bodyPr lIns="91425" tIns="91425" rIns="91425" bIns="91425" anchor="ctr" anchorCtr="0">
                <a:noAutofit/>
              </a:bodyPr>
              <a:lstStyle/>
              <a:p>
                <a:pPr algn="ctr" defTabSz="1624829">
                  <a:defRPr/>
                </a:pPr>
                <a:r>
                  <a:rPr lang="en-US" sz="1400" kern="0">
                    <a:solidFill>
                      <a:srgbClr val="000000"/>
                    </a:solidFill>
                    <a:latin typeface="Raleway"/>
                    <a:ea typeface="Raleway"/>
                    <a:cs typeface="Raleway"/>
                    <a:sym typeface="Raleway"/>
                  </a:rPr>
                  <a:t>automated</a:t>
                </a:r>
              </a:p>
              <a:p>
                <a:pPr algn="ctr" defTabSz="1624829">
                  <a:defRPr/>
                </a:pPr>
                <a:r>
                  <a:rPr lang="en-US" sz="1400" kern="0">
                    <a:solidFill>
                      <a:srgbClr val="000000"/>
                    </a:solidFill>
                    <a:latin typeface="Raleway"/>
                    <a:ea typeface="Raleway"/>
                    <a:cs typeface="Raleway"/>
                    <a:sym typeface="Raleway"/>
                  </a:rPr>
                  <a:t>API tests</a:t>
                </a:r>
              </a:p>
            </p:txBody>
          </p:sp>
          <p:sp>
            <p:nvSpPr>
              <p:cNvPr id="75" name="Shape 709"/>
              <p:cNvSpPr txBox="1"/>
              <p:nvPr/>
            </p:nvSpPr>
            <p:spPr>
              <a:xfrm>
                <a:off x="7667062" y="3077325"/>
                <a:ext cx="760800" cy="298800"/>
              </a:xfrm>
              <a:prstGeom prst="rect">
                <a:avLst/>
              </a:prstGeom>
              <a:noFill/>
              <a:ln>
                <a:noFill/>
              </a:ln>
            </p:spPr>
            <p:txBody>
              <a:bodyPr lIns="91425" tIns="91425" rIns="91425" bIns="91425" anchor="ctr" anchorCtr="0">
                <a:noAutofit/>
              </a:bodyPr>
              <a:lstStyle/>
              <a:p>
                <a:pPr algn="ctr" defTabSz="1624829">
                  <a:defRPr/>
                </a:pPr>
                <a:r>
                  <a:rPr lang="en-US" sz="1400" kern="0">
                    <a:solidFill>
                      <a:srgbClr val="000000"/>
                    </a:solidFill>
                    <a:latin typeface="Raleway"/>
                    <a:ea typeface="Raleway"/>
                    <a:cs typeface="Raleway"/>
                    <a:sym typeface="Raleway"/>
                  </a:rPr>
                  <a:t> automated unit tests</a:t>
                </a:r>
              </a:p>
            </p:txBody>
          </p:sp>
          <p:sp>
            <p:nvSpPr>
              <p:cNvPr id="76" name="Shape 710"/>
              <p:cNvSpPr txBox="1"/>
              <p:nvPr/>
            </p:nvSpPr>
            <p:spPr>
              <a:xfrm>
                <a:off x="6877300" y="3363857"/>
                <a:ext cx="760800" cy="298800"/>
              </a:xfrm>
              <a:prstGeom prst="rect">
                <a:avLst/>
              </a:prstGeom>
              <a:noFill/>
              <a:ln>
                <a:noFill/>
              </a:ln>
            </p:spPr>
            <p:txBody>
              <a:bodyPr lIns="91425" tIns="91425" rIns="91425" bIns="91425" anchor="ctr" anchorCtr="0">
                <a:noAutofit/>
              </a:bodyPr>
              <a:lstStyle/>
              <a:p>
                <a:pPr algn="ctr" defTabSz="1624829">
                  <a:defRPr/>
                </a:pPr>
                <a:r>
                  <a:rPr lang="en-US" sz="1400" kern="0">
                    <a:solidFill>
                      <a:srgbClr val="000000"/>
                    </a:solidFill>
                    <a:latin typeface="Raleway"/>
                    <a:ea typeface="Raleway"/>
                    <a:cs typeface="Raleway"/>
                    <a:sym typeface="Raleway"/>
                  </a:rPr>
                  <a:t>automated</a:t>
                </a:r>
              </a:p>
              <a:p>
                <a:pPr algn="ctr" defTabSz="1624829">
                  <a:defRPr/>
                </a:pPr>
                <a:r>
                  <a:rPr lang="en-US" sz="1400" kern="0">
                    <a:solidFill>
                      <a:srgbClr val="000000"/>
                    </a:solidFill>
                    <a:latin typeface="Raleway"/>
                    <a:ea typeface="Raleway"/>
                    <a:cs typeface="Raleway"/>
                    <a:sym typeface="Raleway"/>
                  </a:rPr>
                  <a:t>integration tests</a:t>
                </a:r>
              </a:p>
            </p:txBody>
          </p:sp>
          <p:sp>
            <p:nvSpPr>
              <p:cNvPr id="77" name="Shape 711"/>
              <p:cNvSpPr txBox="1"/>
              <p:nvPr/>
            </p:nvSpPr>
            <p:spPr>
              <a:xfrm>
                <a:off x="6877300" y="3965478"/>
                <a:ext cx="760800" cy="298800"/>
              </a:xfrm>
              <a:prstGeom prst="rect">
                <a:avLst/>
              </a:prstGeom>
              <a:noFill/>
              <a:ln>
                <a:noFill/>
              </a:ln>
            </p:spPr>
            <p:txBody>
              <a:bodyPr lIns="91425" tIns="91425" rIns="91425" bIns="91425" anchor="ctr" anchorCtr="0">
                <a:noAutofit/>
              </a:bodyPr>
              <a:lstStyle/>
              <a:p>
                <a:pPr algn="ctr" defTabSz="1624829">
                  <a:defRPr/>
                </a:pPr>
                <a:r>
                  <a:rPr lang="en-US" sz="1400" kern="0">
                    <a:solidFill>
                      <a:srgbClr val="000000"/>
                    </a:solidFill>
                    <a:latin typeface="Raleway"/>
                    <a:ea typeface="Raleway"/>
                    <a:cs typeface="Raleway"/>
                    <a:sym typeface="Raleway"/>
                  </a:rPr>
                  <a:t>automated</a:t>
                </a:r>
              </a:p>
              <a:p>
                <a:pPr algn="ctr" defTabSz="1624829">
                  <a:defRPr/>
                </a:pPr>
                <a:r>
                  <a:rPr lang="en-US" sz="1400" kern="0">
                    <a:solidFill>
                      <a:srgbClr val="000000"/>
                    </a:solidFill>
                    <a:latin typeface="Raleway"/>
                    <a:ea typeface="Raleway"/>
                    <a:cs typeface="Raleway"/>
                    <a:sym typeface="Raleway"/>
                  </a:rPr>
                  <a:t>component tests</a:t>
                </a:r>
              </a:p>
            </p:txBody>
          </p:sp>
        </p:grpSp>
        <p:sp>
          <p:nvSpPr>
            <p:cNvPr id="58" name="Shape 712"/>
            <p:cNvSpPr/>
            <p:nvPr/>
          </p:nvSpPr>
          <p:spPr>
            <a:xfrm>
              <a:off x="17111" y="7397380"/>
              <a:ext cx="16256000" cy="1746667"/>
            </a:xfrm>
            <a:prstGeom prst="rect">
              <a:avLst/>
            </a:prstGeom>
            <a:solidFill>
              <a:srgbClr val="435464"/>
            </a:solidFill>
            <a:ln>
              <a:noFill/>
            </a:ln>
          </p:spPr>
          <p:txBody>
            <a:bodyPr lIns="162489" tIns="162489" rIns="162489" bIns="162489" anchor="ctr" anchorCtr="0">
              <a:noAutofit/>
            </a:bodyPr>
            <a:lstStyle/>
            <a:p>
              <a:pPr defTabSz="1624829">
                <a:defRPr/>
              </a:pPr>
              <a:endParaRPr sz="1800" kern="0">
                <a:solidFill>
                  <a:srgbClr val="000000"/>
                </a:solidFill>
                <a:latin typeface="Arial"/>
                <a:ea typeface="Arial"/>
                <a:cs typeface="Arial"/>
                <a:sym typeface="Arial"/>
              </a:endParaRPr>
            </a:p>
          </p:txBody>
        </p:sp>
        <p:sp>
          <p:nvSpPr>
            <p:cNvPr id="59" name="Shape 713"/>
            <p:cNvSpPr txBox="1"/>
            <p:nvPr/>
          </p:nvSpPr>
          <p:spPr>
            <a:xfrm>
              <a:off x="771780" y="7622447"/>
              <a:ext cx="2745067" cy="1296533"/>
            </a:xfrm>
            <a:prstGeom prst="rect">
              <a:avLst/>
            </a:prstGeom>
            <a:noFill/>
            <a:ln>
              <a:noFill/>
            </a:ln>
          </p:spPr>
          <p:txBody>
            <a:bodyPr lIns="162489" tIns="162489" rIns="162489" bIns="162489" anchor="ctr" anchorCtr="0">
              <a:noAutofit/>
            </a:bodyPr>
            <a:lstStyle/>
            <a:p>
              <a:pPr defTabSz="1624829">
                <a:defRPr/>
              </a:pPr>
              <a:r>
                <a:rPr lang="en-US" sz="2100" kern="0">
                  <a:solidFill>
                    <a:srgbClr val="FFFFFF"/>
                  </a:solidFill>
                  <a:latin typeface="Raleway"/>
                  <a:ea typeface="Raleway"/>
                  <a:cs typeface="Raleway"/>
                  <a:sym typeface="Raleway"/>
                </a:rPr>
                <a:t>Testing </a:t>
              </a:r>
              <a:r>
                <a:rPr lang="en-US" sz="2100" b="1" kern="0">
                  <a:solidFill>
                    <a:srgbClr val="FFFFFF"/>
                  </a:solidFill>
                  <a:latin typeface="Raleway"/>
                  <a:ea typeface="Raleway"/>
                  <a:cs typeface="Raleway"/>
                  <a:sym typeface="Raleway"/>
                </a:rPr>
                <a:t>builds</a:t>
              </a:r>
              <a:r>
                <a:rPr lang="en-US" sz="2100" kern="0">
                  <a:solidFill>
                    <a:srgbClr val="FFFFFF"/>
                  </a:solidFill>
                  <a:latin typeface="Raleway"/>
                  <a:ea typeface="Raleway"/>
                  <a:cs typeface="Raleway"/>
                  <a:sym typeface="Raleway"/>
                </a:rPr>
                <a:t> </a:t>
              </a:r>
              <a:r>
                <a:rPr lang="en-US" sz="2100" b="1" kern="0">
                  <a:solidFill>
                    <a:srgbClr val="FFFFFF"/>
                  </a:solidFill>
                  <a:latin typeface="Raleway"/>
                  <a:ea typeface="Raleway"/>
                  <a:cs typeface="Raleway"/>
                  <a:sym typeface="Raleway"/>
                </a:rPr>
                <a:t>safety</a:t>
              </a:r>
              <a:r>
                <a:rPr lang="en-US" sz="2100" kern="0">
                  <a:solidFill>
                    <a:srgbClr val="FFFFFF"/>
                  </a:solidFill>
                  <a:latin typeface="Raleway"/>
                  <a:ea typeface="Raleway"/>
                  <a:cs typeface="Raleway"/>
                  <a:sym typeface="Raleway"/>
                </a:rPr>
                <a:t> through feedback loops</a:t>
              </a:r>
            </a:p>
          </p:txBody>
        </p:sp>
        <p:sp>
          <p:nvSpPr>
            <p:cNvPr id="60" name="Shape 714"/>
            <p:cNvSpPr txBox="1"/>
            <p:nvPr/>
          </p:nvSpPr>
          <p:spPr>
            <a:xfrm>
              <a:off x="4325069" y="7622447"/>
              <a:ext cx="2745067" cy="1296533"/>
            </a:xfrm>
            <a:prstGeom prst="rect">
              <a:avLst/>
            </a:prstGeom>
            <a:noFill/>
            <a:ln>
              <a:noFill/>
            </a:ln>
          </p:spPr>
          <p:txBody>
            <a:bodyPr lIns="162489" tIns="162489" rIns="162489" bIns="162489" anchor="ctr" anchorCtr="0">
              <a:noAutofit/>
            </a:bodyPr>
            <a:lstStyle/>
            <a:p>
              <a:pPr defTabSz="1624829">
                <a:defRPr/>
              </a:pPr>
              <a:r>
                <a:rPr lang="en-US" sz="2100" b="1" kern="0">
                  <a:solidFill>
                    <a:srgbClr val="FFFFFF"/>
                  </a:solidFill>
                  <a:latin typeface="Raleway"/>
                  <a:ea typeface="Raleway"/>
                  <a:cs typeface="Raleway"/>
                  <a:sym typeface="Raleway"/>
                </a:rPr>
                <a:t>Inexpensive</a:t>
              </a:r>
              <a:r>
                <a:rPr lang="en-US" sz="2100" kern="0">
                  <a:solidFill>
                    <a:srgbClr val="FFFFFF"/>
                  </a:solidFill>
                  <a:latin typeface="Raleway"/>
                  <a:ea typeface="Raleway"/>
                  <a:cs typeface="Raleway"/>
                  <a:sym typeface="Raleway"/>
                </a:rPr>
                <a:t> experiments to provide validation</a:t>
              </a:r>
            </a:p>
          </p:txBody>
        </p:sp>
        <p:sp>
          <p:nvSpPr>
            <p:cNvPr id="61" name="Shape 715"/>
            <p:cNvSpPr txBox="1"/>
            <p:nvPr/>
          </p:nvSpPr>
          <p:spPr>
            <a:xfrm>
              <a:off x="7906712" y="7622447"/>
              <a:ext cx="2745067" cy="1296533"/>
            </a:xfrm>
            <a:prstGeom prst="rect">
              <a:avLst/>
            </a:prstGeom>
            <a:noFill/>
            <a:ln>
              <a:noFill/>
            </a:ln>
          </p:spPr>
          <p:txBody>
            <a:bodyPr lIns="162489" tIns="162489" rIns="162489" bIns="162489" anchor="ctr" anchorCtr="0">
              <a:noAutofit/>
            </a:bodyPr>
            <a:lstStyle/>
            <a:p>
              <a:pPr defTabSz="1624829">
                <a:defRPr/>
              </a:pPr>
              <a:r>
                <a:rPr lang="en-US" sz="2100" b="1" kern="0" dirty="0">
                  <a:solidFill>
                    <a:srgbClr val="FFFFFF"/>
                  </a:solidFill>
                  <a:latin typeface="Raleway"/>
                  <a:ea typeface="Raleway"/>
                  <a:cs typeface="Raleway"/>
                  <a:sym typeface="Raleway"/>
                </a:rPr>
                <a:t>Reduces risk</a:t>
              </a:r>
            </a:p>
          </p:txBody>
        </p:sp>
        <p:sp>
          <p:nvSpPr>
            <p:cNvPr id="62" name="Shape 716"/>
            <p:cNvSpPr txBox="1"/>
            <p:nvPr/>
          </p:nvSpPr>
          <p:spPr>
            <a:xfrm>
              <a:off x="11986533" y="7622447"/>
              <a:ext cx="3356267" cy="1296533"/>
            </a:xfrm>
            <a:prstGeom prst="rect">
              <a:avLst/>
            </a:prstGeom>
            <a:noFill/>
            <a:ln>
              <a:noFill/>
            </a:ln>
          </p:spPr>
          <p:txBody>
            <a:bodyPr lIns="162489" tIns="162489" rIns="162489" bIns="162489" anchor="ctr" anchorCtr="0">
              <a:noAutofit/>
            </a:bodyPr>
            <a:lstStyle/>
            <a:p>
              <a:pPr defTabSz="1624829">
                <a:defRPr/>
              </a:pPr>
              <a:r>
                <a:rPr lang="en-US" sz="2100" b="1" kern="0">
                  <a:solidFill>
                    <a:srgbClr val="FFFFFF"/>
                  </a:solidFill>
                  <a:latin typeface="Raleway"/>
                  <a:ea typeface="Raleway"/>
                  <a:cs typeface="Raleway"/>
                  <a:sym typeface="Raleway"/>
                </a:rPr>
                <a:t>Optimize Testing:</a:t>
              </a:r>
              <a:r>
                <a:rPr lang="en-US" sz="2100" kern="0">
                  <a:solidFill>
                    <a:srgbClr val="FFFFFF"/>
                  </a:solidFill>
                  <a:latin typeface="Raleway"/>
                  <a:ea typeface="Raleway"/>
                  <a:cs typeface="Raleway"/>
                  <a:sym typeface="Raleway"/>
                </a:rPr>
                <a:t> Do more of the inexpensive testing first!</a:t>
              </a:r>
            </a:p>
          </p:txBody>
        </p:sp>
        <p:cxnSp>
          <p:nvCxnSpPr>
            <p:cNvPr id="63" name="Shape 717"/>
            <p:cNvCxnSpPr/>
            <p:nvPr/>
          </p:nvCxnSpPr>
          <p:spPr>
            <a:xfrm>
              <a:off x="11180178" y="7688580"/>
              <a:ext cx="0" cy="1164267"/>
            </a:xfrm>
            <a:prstGeom prst="straightConnector1">
              <a:avLst/>
            </a:prstGeom>
            <a:noFill/>
            <a:ln w="19050" cap="flat" cmpd="sng">
              <a:solidFill>
                <a:srgbClr val="F18B21"/>
              </a:solidFill>
              <a:prstDash val="solid"/>
              <a:round/>
              <a:headEnd type="none" w="lg" len="lg"/>
              <a:tailEnd type="none" w="lg" len="lg"/>
            </a:ln>
          </p:spPr>
        </p:cxnSp>
      </p:grpSp>
    </p:spTree>
    <p:extLst>
      <p:ext uri="{BB962C8B-B14F-4D97-AF65-F5344CB8AC3E}">
        <p14:creationId xmlns:p14="http://schemas.microsoft.com/office/powerpoint/2010/main" val="3175044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Enriched Server Control</a:t>
            </a:r>
            <a:endParaRPr lang="en-US" dirty="0"/>
          </a:p>
        </p:txBody>
      </p:sp>
      <p:sp>
        <p:nvSpPr>
          <p:cNvPr id="5" name="Content Placeholder 4"/>
          <p:cNvSpPr>
            <a:spLocks noGrp="1"/>
          </p:cNvSpPr>
          <p:nvPr>
            <p:ph sz="quarter" idx="10"/>
          </p:nvPr>
        </p:nvSpPr>
        <p:spPr/>
        <p:txBody>
          <a:bodyPr>
            <a:noAutofit/>
          </a:bodyPr>
          <a:lstStyle/>
          <a:p>
            <a:r>
              <a:rPr lang="tr-TR" sz="1100" dirty="0" err="1">
                <a:solidFill>
                  <a:srgbClr val="000000"/>
                </a:solidFill>
              </a:rPr>
              <a:t>control</a:t>
            </a:r>
            <a:r>
              <a:rPr lang="tr-TR" sz="1100" dirty="0">
                <a:solidFill>
                  <a:srgbClr val="000000"/>
                </a:solidFill>
              </a:rPr>
              <a:t> </a:t>
            </a:r>
            <a:r>
              <a:rPr lang="tr-TR" sz="1100" dirty="0">
                <a:solidFill>
                  <a:srgbClr val="4E9A06"/>
                </a:solidFill>
              </a:rPr>
              <a:t>'5.2.2' </a:t>
            </a:r>
            <a:r>
              <a:rPr lang="tr-TR" sz="1100" b="1" dirty="0">
                <a:solidFill>
                  <a:srgbClr val="204A87"/>
                </a:solidFill>
              </a:rPr>
              <a:t>do</a:t>
            </a:r>
          </a:p>
          <a:p>
            <a:r>
              <a:rPr lang="mr-IN" sz="1100" dirty="0"/>
              <a:t>    </a:t>
            </a:r>
            <a:r>
              <a:rPr lang="mr-IN" sz="1100" dirty="0">
                <a:solidFill>
                  <a:srgbClr val="000000"/>
                </a:solidFill>
              </a:rPr>
              <a:t>impact </a:t>
            </a:r>
            <a:r>
              <a:rPr lang="mr-IN" sz="1100" b="1" dirty="0">
                <a:solidFill>
                  <a:srgbClr val="0000CF"/>
                </a:solidFill>
              </a:rPr>
              <a:t>1</a:t>
            </a:r>
            <a:r>
              <a:rPr lang="mr-IN" sz="1100" b="1" dirty="0">
                <a:solidFill>
                  <a:srgbClr val="CE5C00"/>
                </a:solidFill>
              </a:rPr>
              <a:t>.</a:t>
            </a:r>
            <a:r>
              <a:rPr lang="mr-IN" sz="1100" b="1" dirty="0">
                <a:solidFill>
                  <a:srgbClr val="0000CF"/>
                </a:solidFill>
              </a:rPr>
              <a:t>0</a:t>
            </a:r>
          </a:p>
          <a:p>
            <a:r>
              <a:rPr lang="mr-IN" sz="1100" dirty="0"/>
              <a:t>    </a:t>
            </a:r>
          </a:p>
          <a:p>
            <a:r>
              <a:rPr lang="en-US" sz="1100" dirty="0"/>
              <a:t>    </a:t>
            </a:r>
            <a:r>
              <a:rPr lang="en-US" sz="1100" dirty="0">
                <a:solidFill>
                  <a:srgbClr val="000000"/>
                </a:solidFill>
              </a:rPr>
              <a:t>title </a:t>
            </a:r>
            <a:r>
              <a:rPr lang="en-US" sz="1100" dirty="0">
                <a:solidFill>
                  <a:srgbClr val="4E9A06"/>
                </a:solidFill>
              </a:rPr>
              <a:t>'Ensure SSH Protocol is set to 2'</a:t>
            </a:r>
          </a:p>
          <a:p>
            <a:r>
              <a:rPr lang="mr-IN" sz="1100" dirty="0"/>
              <a:t>    </a:t>
            </a:r>
          </a:p>
          <a:p>
            <a:r>
              <a:rPr lang="mr-IN" sz="1100" dirty="0"/>
              <a:t>    </a:t>
            </a:r>
            <a:r>
              <a:rPr lang="mr-IN" sz="1100" dirty="0">
                <a:solidFill>
                  <a:srgbClr val="000000"/>
                </a:solidFill>
              </a:rPr>
              <a:t>desc </a:t>
            </a:r>
            <a:r>
              <a:rPr lang="mr-IN" sz="1100" b="1" dirty="0">
                <a:solidFill>
                  <a:srgbClr val="CE5C00"/>
                </a:solidFill>
              </a:rPr>
              <a:t>&lt;&lt;-</a:t>
            </a:r>
            <a:r>
              <a:rPr lang="mr-IN" sz="1100" b="1" dirty="0">
                <a:solidFill>
                  <a:srgbClr val="000000"/>
                </a:solidFill>
              </a:rPr>
              <a:t>EOF</a:t>
            </a:r>
          </a:p>
          <a:p>
            <a:r>
              <a:rPr lang="en-US" sz="1100" dirty="0">
                <a:solidFill>
                  <a:srgbClr val="4E9A06"/>
                </a:solidFill>
              </a:rPr>
              <a:t>      SSH supports two different and incompatible protocols: SSH1 and SSH2. </a:t>
            </a:r>
          </a:p>
          <a:p>
            <a:r>
              <a:rPr lang="en-US" sz="1100" dirty="0">
                <a:solidFill>
                  <a:srgbClr val="4E9A06"/>
                </a:solidFill>
              </a:rPr>
              <a:t>      SSH1 was the original protocol and was subject to security issues. </a:t>
            </a:r>
          </a:p>
          <a:p>
            <a:r>
              <a:rPr lang="en-US" sz="1100" dirty="0">
                <a:solidFill>
                  <a:srgbClr val="4E9A06"/>
                </a:solidFill>
              </a:rPr>
              <a:t>      SSH2 is more advanced and secure.</a:t>
            </a:r>
          </a:p>
          <a:p>
            <a:r>
              <a:rPr lang="mr-IN" sz="1100" dirty="0">
                <a:solidFill>
                  <a:srgbClr val="4E9A06"/>
                </a:solidFill>
              </a:rPr>
              <a:t>      </a:t>
            </a:r>
          </a:p>
          <a:p>
            <a:r>
              <a:rPr lang="en-US" sz="1100" dirty="0">
                <a:solidFill>
                  <a:srgbClr val="4E9A06"/>
                </a:solidFill>
              </a:rPr>
              <a:t>      SSH v1 suffers from insecurities that do not affect SSH v2.</a:t>
            </a:r>
          </a:p>
          <a:p>
            <a:r>
              <a:rPr lang="mr-IN" sz="1100" dirty="0">
                <a:solidFill>
                  <a:srgbClr val="000000"/>
                </a:solidFill>
              </a:rPr>
              <a:t>    EOF</a:t>
            </a:r>
          </a:p>
          <a:p>
            <a:r>
              <a:rPr lang="mr-IN" sz="1100" dirty="0"/>
              <a:t>    </a:t>
            </a:r>
          </a:p>
          <a:p>
            <a:r>
              <a:rPr lang="en-US" sz="1100" dirty="0"/>
              <a:t>    </a:t>
            </a:r>
            <a:r>
              <a:rPr lang="en-US" sz="1100" dirty="0">
                <a:solidFill>
                  <a:srgbClr val="000000"/>
                </a:solidFill>
              </a:rPr>
              <a:t>tag </a:t>
            </a:r>
            <a:r>
              <a:rPr lang="en-US" sz="1100" dirty="0">
                <a:solidFill>
                  <a:srgbClr val="4E9A06"/>
                </a:solidFill>
              </a:rPr>
              <a:t>'</a:t>
            </a:r>
            <a:r>
              <a:rPr lang="en-US" sz="1100" dirty="0" err="1">
                <a:solidFill>
                  <a:srgbClr val="4E9A06"/>
                </a:solidFill>
              </a:rPr>
              <a:t>ssh</a:t>
            </a:r>
            <a:r>
              <a:rPr lang="en-US" sz="1100" dirty="0">
                <a:solidFill>
                  <a:srgbClr val="4E9A06"/>
                </a:solidFill>
              </a:rPr>
              <a:t>'</a:t>
            </a:r>
            <a:r>
              <a:rPr lang="en-US" sz="1100" b="1" dirty="0">
                <a:solidFill>
                  <a:srgbClr val="000000"/>
                </a:solidFill>
              </a:rPr>
              <a:t>, </a:t>
            </a:r>
            <a:r>
              <a:rPr lang="en-US" sz="1100" b="1" dirty="0">
                <a:solidFill>
                  <a:srgbClr val="4E9A06"/>
                </a:solidFill>
              </a:rPr>
              <a:t>'</a:t>
            </a:r>
            <a:r>
              <a:rPr lang="en-US" sz="1100" b="1" dirty="0" err="1">
                <a:solidFill>
                  <a:srgbClr val="4E9A06"/>
                </a:solidFill>
              </a:rPr>
              <a:t>sshd</a:t>
            </a:r>
            <a:r>
              <a:rPr lang="en-US" sz="1100" b="1" dirty="0">
                <a:solidFill>
                  <a:srgbClr val="4E9A06"/>
                </a:solidFill>
              </a:rPr>
              <a:t>'</a:t>
            </a:r>
            <a:r>
              <a:rPr lang="en-US" sz="1100" b="1" dirty="0">
                <a:solidFill>
                  <a:srgbClr val="000000"/>
                </a:solidFill>
              </a:rPr>
              <a:t>, </a:t>
            </a:r>
            <a:r>
              <a:rPr lang="en-US" sz="1100" b="1" dirty="0">
                <a:solidFill>
                  <a:srgbClr val="4E9A06"/>
                </a:solidFill>
              </a:rPr>
              <a:t>'server'</a:t>
            </a:r>
            <a:r>
              <a:rPr lang="en-US" sz="1100" b="1" dirty="0">
                <a:solidFill>
                  <a:srgbClr val="000000"/>
                </a:solidFill>
              </a:rPr>
              <a:t>, </a:t>
            </a:r>
            <a:r>
              <a:rPr lang="en-US" sz="1100" b="1" dirty="0">
                <a:solidFill>
                  <a:srgbClr val="4E9A06"/>
                </a:solidFill>
              </a:rPr>
              <a:t>'workstation'</a:t>
            </a:r>
          </a:p>
          <a:p>
            <a:r>
              <a:rPr lang="mr-IN" sz="1100" dirty="0"/>
              <a:t>    </a:t>
            </a:r>
          </a:p>
          <a:p>
            <a:r>
              <a:rPr lang="en-US" sz="1100" dirty="0"/>
              <a:t>    </a:t>
            </a:r>
            <a:r>
              <a:rPr lang="en-US" sz="1100" dirty="0">
                <a:solidFill>
                  <a:srgbClr val="000000"/>
                </a:solidFill>
              </a:rPr>
              <a:t>ref </a:t>
            </a:r>
            <a:r>
              <a:rPr lang="en-US" sz="1100" dirty="0">
                <a:solidFill>
                  <a:srgbClr val="4E9A06"/>
                </a:solidFill>
              </a:rPr>
              <a:t>'SSH Protocol'</a:t>
            </a:r>
            <a:r>
              <a:rPr lang="en-US" sz="1100" b="1" dirty="0">
                <a:solidFill>
                  <a:srgbClr val="000000"/>
                </a:solidFill>
              </a:rPr>
              <a:t>, </a:t>
            </a:r>
            <a:r>
              <a:rPr lang="en-US" sz="1100" b="1" dirty="0" err="1">
                <a:solidFill>
                  <a:srgbClr val="4E9A06"/>
                </a:solidFill>
              </a:rPr>
              <a:t>url</a:t>
            </a:r>
            <a:r>
              <a:rPr lang="en-US" sz="1100" b="1" dirty="0">
                <a:solidFill>
                  <a:srgbClr val="000000"/>
                </a:solidFill>
              </a:rPr>
              <a:t>: </a:t>
            </a:r>
            <a:r>
              <a:rPr lang="en-US" sz="1100" b="1" dirty="0">
                <a:solidFill>
                  <a:srgbClr val="4E9A06"/>
                </a:solidFill>
              </a:rPr>
              <a:t>'https://</a:t>
            </a:r>
            <a:r>
              <a:rPr lang="en-US" sz="1100" b="1" dirty="0" err="1">
                <a:solidFill>
                  <a:srgbClr val="4E9A06"/>
                </a:solidFill>
              </a:rPr>
              <a:t>access.redhat.com</a:t>
            </a:r>
            <a:r>
              <a:rPr lang="en-US" sz="1100" b="1" dirty="0">
                <a:solidFill>
                  <a:srgbClr val="4E9A06"/>
                </a:solidFill>
              </a:rPr>
              <a:t>/documentation/en-US/</a:t>
            </a:r>
            <a:r>
              <a:rPr lang="en-US" sz="1100" b="1" dirty="0" err="1">
                <a:solidFill>
                  <a:srgbClr val="4E9A06"/>
                </a:solidFill>
              </a:rPr>
              <a:t>Red_Hat_Enterprise_Linux</a:t>
            </a:r>
            <a:r>
              <a:rPr lang="en-US" sz="1100" b="1" dirty="0">
                <a:solidFill>
                  <a:srgbClr val="4E9A06"/>
                </a:solidFill>
              </a:rPr>
              <a:t>/7/html/</a:t>
            </a:r>
            <a:r>
              <a:rPr lang="en-US" sz="1100" b="1" dirty="0" err="1">
                <a:solidFill>
                  <a:srgbClr val="4E9A06"/>
                </a:solidFill>
              </a:rPr>
              <a:t>System_Administrators_Guide</a:t>
            </a:r>
            <a:r>
              <a:rPr lang="en-US" sz="1100" b="1" dirty="0">
                <a:solidFill>
                  <a:srgbClr val="4E9A06"/>
                </a:solidFill>
              </a:rPr>
              <a:t>...'</a:t>
            </a:r>
          </a:p>
          <a:p>
            <a:r>
              <a:rPr lang="mr-IN" sz="1100" dirty="0"/>
              <a:t>    </a:t>
            </a:r>
          </a:p>
          <a:p>
            <a:r>
              <a:rPr lang="en-US" sz="1100" dirty="0"/>
              <a:t>    </a:t>
            </a:r>
            <a:r>
              <a:rPr lang="en-US" sz="1100" dirty="0">
                <a:solidFill>
                  <a:srgbClr val="000000"/>
                </a:solidFill>
              </a:rPr>
              <a:t>describe </a:t>
            </a:r>
            <a:r>
              <a:rPr lang="en-US" sz="1100" dirty="0" err="1">
                <a:solidFill>
                  <a:srgbClr val="000000"/>
                </a:solidFill>
              </a:rPr>
              <a:t>sshd_config</a:t>
            </a:r>
            <a:r>
              <a:rPr lang="en-US" sz="1100" dirty="0">
                <a:solidFill>
                  <a:srgbClr val="000000"/>
                </a:solidFill>
              </a:rPr>
              <a:t> </a:t>
            </a:r>
            <a:r>
              <a:rPr lang="en-US" sz="1100" b="1" dirty="0">
                <a:solidFill>
                  <a:srgbClr val="204A87"/>
                </a:solidFill>
              </a:rPr>
              <a:t>do</a:t>
            </a:r>
          </a:p>
          <a:p>
            <a:r>
              <a:rPr lang="en-US" sz="1100" dirty="0"/>
              <a:t>        </a:t>
            </a:r>
            <a:r>
              <a:rPr lang="en-US" sz="1100" dirty="0">
                <a:solidFill>
                  <a:srgbClr val="000000"/>
                </a:solidFill>
              </a:rPr>
              <a:t>its</a:t>
            </a:r>
            <a:r>
              <a:rPr lang="en-US" sz="1100" b="1" dirty="0">
                <a:solidFill>
                  <a:srgbClr val="000000"/>
                </a:solidFill>
              </a:rPr>
              <a:t>(</a:t>
            </a:r>
            <a:r>
              <a:rPr lang="en-US" sz="1100" b="1" dirty="0">
                <a:solidFill>
                  <a:srgbClr val="4E9A06"/>
                </a:solidFill>
              </a:rPr>
              <a:t>'Protocol'</a:t>
            </a:r>
            <a:r>
              <a:rPr lang="en-US" sz="1100" b="1" dirty="0">
                <a:solidFill>
                  <a:srgbClr val="000000"/>
                </a:solidFill>
              </a:rPr>
              <a:t>) { should </a:t>
            </a:r>
            <a:r>
              <a:rPr lang="en-US" sz="1100" b="1" dirty="0" err="1">
                <a:solidFill>
                  <a:srgbClr val="000000"/>
                </a:solidFill>
              </a:rPr>
              <a:t>cmp</a:t>
            </a:r>
            <a:r>
              <a:rPr lang="en-US" sz="1100" b="1" dirty="0">
                <a:solidFill>
                  <a:srgbClr val="000000"/>
                </a:solidFill>
              </a:rPr>
              <a:t> </a:t>
            </a:r>
            <a:r>
              <a:rPr lang="en-US" sz="1100" b="1" dirty="0">
                <a:solidFill>
                  <a:srgbClr val="0000CF"/>
                </a:solidFill>
              </a:rPr>
              <a:t>2 </a:t>
            </a:r>
            <a:r>
              <a:rPr lang="en-US" sz="1100" b="1" dirty="0">
                <a:solidFill>
                  <a:srgbClr val="000000"/>
                </a:solidFill>
              </a:rPr>
              <a:t>}</a:t>
            </a:r>
          </a:p>
          <a:p>
            <a:r>
              <a:rPr lang="mr-IN" sz="1100" dirty="0"/>
              <a:t>    </a:t>
            </a:r>
            <a:r>
              <a:rPr lang="mr-IN" sz="1100" b="1" dirty="0">
                <a:solidFill>
                  <a:srgbClr val="204A87"/>
                </a:solidFill>
              </a:rPr>
              <a:t>end</a:t>
            </a:r>
          </a:p>
          <a:p>
            <a:r>
              <a:rPr lang="en-US" sz="1100" b="1" dirty="0">
                <a:solidFill>
                  <a:srgbClr val="204A87"/>
                </a:solidFill>
              </a:rPr>
              <a:t>end</a:t>
            </a:r>
          </a:p>
        </p:txBody>
      </p:sp>
      <p:sp>
        <p:nvSpPr>
          <p:cNvPr id="6" name="Text Placeholder 5"/>
          <p:cNvSpPr>
            <a:spLocks noGrp="1"/>
          </p:cNvSpPr>
          <p:nvPr>
            <p:ph type="body" sz="quarter" idx="11"/>
          </p:nvPr>
        </p:nvSpPr>
        <p:spPr/>
        <p:txBody>
          <a:bodyPr/>
          <a:lstStyle/>
          <a:p>
            <a:r>
              <a:rPr lang="en-US" dirty="0" smtClean="0"/>
              <a:t>/home/</a:t>
            </a:r>
            <a:r>
              <a:rPr lang="en-US" dirty="0" err="1" smtClean="0"/>
              <a:t>ssh</a:t>
            </a:r>
            <a:r>
              <a:rPr lang="en-US" dirty="0" smtClean="0"/>
              <a:t>/controls/</a:t>
            </a:r>
            <a:r>
              <a:rPr lang="en-US" dirty="0" err="1" smtClean="0"/>
              <a:t>server.rb</a:t>
            </a:r>
            <a:endParaRPr lang="en-US" dirty="0"/>
          </a:p>
        </p:txBody>
      </p:sp>
    </p:spTree>
    <p:extLst>
      <p:ext uri="{BB962C8B-B14F-4D97-AF65-F5344CB8AC3E}">
        <p14:creationId xmlns:p14="http://schemas.microsoft.com/office/powerpoint/2010/main" val="46378089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nSpec_DSL.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0172" y="0"/>
            <a:ext cx="14350057" cy="8229600"/>
          </a:xfrm>
          <a:prstGeom prst="rect">
            <a:avLst/>
          </a:prstGeom>
        </p:spPr>
      </p:pic>
    </p:spTree>
    <p:extLst>
      <p:ext uri="{BB962C8B-B14F-4D97-AF65-F5344CB8AC3E}">
        <p14:creationId xmlns:p14="http://schemas.microsoft.com/office/powerpoint/2010/main" val="3195053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Compliance Profile Severity Mapping</a:t>
            </a:r>
          </a:p>
        </p:txBody>
      </p:sp>
      <p:sp>
        <p:nvSpPr>
          <p:cNvPr id="3" name="Text Placeholder 2"/>
          <p:cNvSpPr>
            <a:spLocks noGrp="1"/>
          </p:cNvSpPr>
          <p:nvPr>
            <p:ph type="body" idx="1"/>
          </p:nvPr>
        </p:nvSpPr>
        <p:spPr>
          <a:xfrm>
            <a:off x="623047" y="1602890"/>
            <a:ext cx="7472083" cy="4811520"/>
          </a:xfrm>
        </p:spPr>
        <p:txBody>
          <a:bodyPr/>
          <a:lstStyle/>
          <a:p>
            <a:r>
              <a:rPr lang="en-US" dirty="0"/>
              <a:t>The table below shows the current mapping of Compliance Profile </a:t>
            </a:r>
            <a:r>
              <a:rPr lang="en-US" b="1" dirty="0"/>
              <a:t>impact </a:t>
            </a:r>
            <a:r>
              <a:rPr lang="en-US" dirty="0"/>
              <a:t>numbering</a:t>
            </a:r>
            <a:br>
              <a:rPr lang="en-US" dirty="0"/>
            </a:br>
            <a:r>
              <a:rPr lang="en-US" dirty="0"/>
              <a:t>to severity. </a:t>
            </a:r>
          </a:p>
        </p:txBody>
      </p:sp>
      <p:pic>
        <p:nvPicPr>
          <p:cNvPr id="10" name="Picture 9"/>
          <p:cNvPicPr>
            <a:picLocks noChangeAspect="1"/>
          </p:cNvPicPr>
          <p:nvPr/>
        </p:nvPicPr>
        <p:blipFill>
          <a:blip r:embed="rId3"/>
          <a:stretch>
            <a:fillRect/>
          </a:stretch>
        </p:blipFill>
        <p:spPr>
          <a:xfrm>
            <a:off x="8363392" y="1383939"/>
            <a:ext cx="5832680" cy="2839996"/>
          </a:xfrm>
          <a:prstGeom prst="rect">
            <a:avLst/>
          </a:prstGeom>
          <a:ln>
            <a:solidFill>
              <a:schemeClr val="accent1"/>
            </a:solidFill>
          </a:ln>
        </p:spPr>
      </p:pic>
      <p:cxnSp>
        <p:nvCxnSpPr>
          <p:cNvPr id="14" name="Straight Arrow Connector 13"/>
          <p:cNvCxnSpPr/>
          <p:nvPr/>
        </p:nvCxnSpPr>
        <p:spPr>
          <a:xfrm flipV="1">
            <a:off x="7476568" y="2272553"/>
            <a:ext cx="1210235" cy="67235"/>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19" name="Table 18"/>
          <p:cNvGraphicFramePr>
            <a:graphicFrameLocks noGrp="1"/>
          </p:cNvGraphicFramePr>
          <p:nvPr>
            <p:extLst>
              <p:ext uri="{D42A27DB-BD31-4B8C-83A1-F6EECF244321}">
                <p14:modId xmlns:p14="http://schemas.microsoft.com/office/powerpoint/2010/main" val="2124899433"/>
              </p:ext>
            </p:extLst>
          </p:nvPr>
        </p:nvGraphicFramePr>
        <p:xfrm>
          <a:off x="930051" y="4451689"/>
          <a:ext cx="8782300" cy="2294144"/>
        </p:xfrm>
        <a:graphic>
          <a:graphicData uri="http://schemas.openxmlformats.org/drawingml/2006/table">
            <a:tbl>
              <a:tblPr firstRow="1" bandRow="1">
                <a:tableStyleId>{073A0DAA-6AF3-43AB-8588-CEC1D06C72B9}</a:tableStyleId>
              </a:tblPr>
              <a:tblGrid>
                <a:gridCol w="4391150">
                  <a:extLst>
                    <a:ext uri="{9D8B030D-6E8A-4147-A177-3AD203B41FA5}">
                      <a16:colId xmlns="" xmlns:a16="http://schemas.microsoft.com/office/drawing/2014/main" val="20000"/>
                    </a:ext>
                  </a:extLst>
                </a:gridCol>
                <a:gridCol w="4391150">
                  <a:extLst>
                    <a:ext uri="{9D8B030D-6E8A-4147-A177-3AD203B41FA5}">
                      <a16:colId xmlns="" xmlns:a16="http://schemas.microsoft.com/office/drawing/2014/main" val="20001"/>
                    </a:ext>
                  </a:extLst>
                </a:gridCol>
              </a:tblGrid>
              <a:tr h="542656">
                <a:tc>
                  <a:txBody>
                    <a:bodyPr/>
                    <a:lstStyle/>
                    <a:p>
                      <a:pPr algn="ctr"/>
                      <a:r>
                        <a:rPr lang="en-US" sz="2100" dirty="0">
                          <a:solidFill>
                            <a:schemeClr val="tx1">
                              <a:lumMod val="75000"/>
                            </a:schemeClr>
                          </a:solidFill>
                        </a:rPr>
                        <a:t>Impact</a:t>
                      </a:r>
                      <a:r>
                        <a:rPr lang="en-US" sz="2100" baseline="0" dirty="0">
                          <a:solidFill>
                            <a:schemeClr val="tx1">
                              <a:lumMod val="75000"/>
                            </a:schemeClr>
                          </a:solidFill>
                        </a:rPr>
                        <a:t> Numbering</a:t>
                      </a:r>
                      <a:endParaRPr lang="en-US" sz="2100" dirty="0">
                        <a:solidFill>
                          <a:schemeClr val="tx1">
                            <a:lumMod val="75000"/>
                          </a:schemeClr>
                        </a:solidFill>
                      </a:endParaRP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100" dirty="0">
                          <a:solidFill>
                            <a:schemeClr val="tx1">
                              <a:lumMod val="75000"/>
                            </a:schemeClr>
                          </a:solidFill>
                        </a:rPr>
                        <a:t> Severity Designation</a:t>
                      </a: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 xmlns:a16="http://schemas.microsoft.com/office/drawing/2014/main" val="10000"/>
                  </a:ext>
                </a:extLst>
              </a:tr>
              <a:tr h="542656">
                <a:tc>
                  <a:txBody>
                    <a:bodyPr/>
                    <a:lstStyle/>
                    <a:p>
                      <a:pPr algn="ctr"/>
                      <a:r>
                        <a:rPr lang="en-US" sz="2100" b="1" dirty="0"/>
                        <a:t>0.7</a:t>
                      </a:r>
                      <a:r>
                        <a:rPr lang="en-US" sz="2100" b="1" baseline="0" dirty="0"/>
                        <a:t> - </a:t>
                      </a:r>
                      <a:r>
                        <a:rPr lang="en-US" sz="2100" b="1" dirty="0"/>
                        <a:t>1.0</a:t>
                      </a: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500" b="1" dirty="0">
                          <a:solidFill>
                            <a:srgbClr val="FF7B8E"/>
                          </a:solidFill>
                        </a:rPr>
                        <a:t>Critical Issues</a:t>
                      </a: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666176">
                <a:tc>
                  <a:txBody>
                    <a:bodyPr/>
                    <a:lstStyle/>
                    <a:p>
                      <a:pPr algn="ctr"/>
                      <a:r>
                        <a:rPr lang="en-US" sz="2100" b="1" dirty="0"/>
                        <a:t>0.4</a:t>
                      </a:r>
                      <a:r>
                        <a:rPr lang="en-US" sz="2100" b="1" baseline="0" dirty="0"/>
                        <a:t> - &lt;</a:t>
                      </a:r>
                      <a:r>
                        <a:rPr lang="en-US" sz="2100" b="1" dirty="0"/>
                        <a:t>0.7</a:t>
                      </a: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500" b="1" dirty="0">
                          <a:solidFill>
                            <a:srgbClr val="F0A400"/>
                          </a:solidFill>
                        </a:rPr>
                        <a:t>Major Issues</a:t>
                      </a: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542656">
                <a:tc>
                  <a:txBody>
                    <a:bodyPr/>
                    <a:lstStyle/>
                    <a:p>
                      <a:pPr marL="0" marR="0" indent="0" algn="ctr" defTabSz="1219120" rtl="0" eaLnBrk="1" fontAlgn="auto" latinLnBrk="0" hangingPunct="1">
                        <a:lnSpc>
                          <a:spcPct val="100000"/>
                        </a:lnSpc>
                        <a:spcBef>
                          <a:spcPts val="0"/>
                        </a:spcBef>
                        <a:spcAft>
                          <a:spcPts val="0"/>
                        </a:spcAft>
                        <a:buClrTx/>
                        <a:buSzTx/>
                        <a:buFontTx/>
                        <a:buNone/>
                        <a:tabLst/>
                        <a:defRPr/>
                      </a:pPr>
                      <a:r>
                        <a:rPr lang="en-US" sz="2100" b="1" dirty="0"/>
                        <a:t>0</a:t>
                      </a:r>
                      <a:r>
                        <a:rPr lang="en-US" sz="2100" b="1" baseline="0" dirty="0"/>
                        <a:t> - &lt;</a:t>
                      </a:r>
                      <a:r>
                        <a:rPr lang="en-US" sz="2100" b="1" dirty="0"/>
                        <a:t>0.4</a:t>
                      </a: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500" b="1" dirty="0">
                          <a:solidFill>
                            <a:srgbClr val="23D0DF"/>
                          </a:solidFill>
                        </a:rPr>
                        <a:t>Minor Issues</a:t>
                      </a:r>
                    </a:p>
                  </a:txBody>
                  <a:tcPr marL="82296" marR="82296" marT="41148" marB="411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bl>
          </a:graphicData>
        </a:graphic>
      </p:graphicFrame>
      <p:pic>
        <p:nvPicPr>
          <p:cNvPr id="20" name="Picture 19"/>
          <p:cNvPicPr>
            <a:picLocks noChangeAspect="1"/>
          </p:cNvPicPr>
          <p:nvPr/>
        </p:nvPicPr>
        <p:blipFill>
          <a:blip r:embed="rId4"/>
          <a:stretch>
            <a:fillRect/>
          </a:stretch>
        </p:blipFill>
        <p:spPr>
          <a:xfrm>
            <a:off x="11275996" y="4560695"/>
            <a:ext cx="2571750" cy="2340293"/>
          </a:xfrm>
          <a:prstGeom prst="rect">
            <a:avLst/>
          </a:prstGeom>
          <a:ln>
            <a:solidFill>
              <a:schemeClr val="accent1"/>
            </a:solidFill>
          </a:ln>
        </p:spPr>
      </p:pic>
      <p:sp>
        <p:nvSpPr>
          <p:cNvPr id="23" name="Rectangle 22"/>
          <p:cNvSpPr/>
          <p:nvPr/>
        </p:nvSpPr>
        <p:spPr>
          <a:xfrm>
            <a:off x="5501579" y="6840471"/>
            <a:ext cx="3694046" cy="760208"/>
          </a:xfrm>
          <a:prstGeom prst="rect">
            <a:avLst/>
          </a:prstGeom>
        </p:spPr>
        <p:txBody>
          <a:bodyPr wrap="none" lIns="82292" tIns="41148" rIns="82292" bIns="41148">
            <a:spAutoFit/>
          </a:bodyPr>
          <a:lstStyle/>
          <a:p>
            <a:pPr defTabSz="1095467" fontAlgn="base">
              <a:spcBef>
                <a:spcPct val="0"/>
              </a:spcBef>
              <a:spcAft>
                <a:spcPct val="0"/>
              </a:spcAft>
            </a:pPr>
            <a:r>
              <a:rPr lang="en-US" sz="2200" dirty="0">
                <a:solidFill>
                  <a:srgbClr val="3E4346"/>
                </a:solidFill>
                <a:latin typeface="Arial" charset="0"/>
                <a:ea typeface="ＭＳ Ｐゴシック" charset="0"/>
                <a:cs typeface="ＭＳ Ｐゴシック" charset="0"/>
                <a:hlinkClick r:id="rId5"/>
              </a:rPr>
              <a:t>https://nvd.nist.gov/cvss.cfm</a:t>
            </a:r>
            <a:endParaRPr lang="en-US" sz="2200" dirty="0">
              <a:solidFill>
                <a:srgbClr val="3E4346"/>
              </a:solidFill>
              <a:latin typeface="Arial" charset="0"/>
              <a:ea typeface="ＭＳ Ｐゴシック" charset="0"/>
              <a:cs typeface="ＭＳ Ｐゴシック" charset="0"/>
            </a:endParaRPr>
          </a:p>
          <a:p>
            <a:pPr defTabSz="1095467" fontAlgn="base">
              <a:spcBef>
                <a:spcPct val="0"/>
              </a:spcBef>
              <a:spcAft>
                <a:spcPct val="0"/>
              </a:spcAft>
            </a:pPr>
            <a:endParaRPr lang="en-US" sz="2200" dirty="0">
              <a:solidFill>
                <a:srgbClr val="3E4346"/>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49930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92500" lnSpcReduction="10000"/>
          </a:bodyPr>
          <a:lstStyle/>
          <a:p>
            <a:r>
              <a:rPr lang="mr-IN" dirty="0"/>
              <a:t>×  5.2.2: Ensure SSH Protocol is set to 2 (                                                                                 </a:t>
            </a:r>
          </a:p>
          <a:p>
            <a:r>
              <a:rPr lang="mr-IN" dirty="0"/>
              <a:t>   expected: 2                                                                                                              </a:t>
            </a:r>
          </a:p>
          <a:p>
            <a:r>
              <a:rPr lang="mr-IN" dirty="0"/>
              <a:t>        got:                                                                                                                </a:t>
            </a:r>
          </a:p>
          <a:p>
            <a:r>
              <a:rPr lang="mr-IN" dirty="0"/>
              <a:t>                                                                                                                            </a:t>
            </a:r>
          </a:p>
          <a:p>
            <a:r>
              <a:rPr lang="mr-IN" dirty="0"/>
              <a:t>   (compared using `cmp` matcher)                                                                                           </a:t>
            </a:r>
          </a:p>
          <a:p>
            <a:r>
              <a:rPr lang="mr-IN" dirty="0"/>
              <a:t>   )                                                                                                                        </a:t>
            </a:r>
          </a:p>
          <a:p>
            <a:r>
              <a:rPr lang="mr-IN" dirty="0"/>
              <a:t>   ×  SSH Configuration Protocol should cmp == 2                                                                            </a:t>
            </a:r>
          </a:p>
          <a:p>
            <a:r>
              <a:rPr lang="mr-IN" dirty="0"/>
              <a:t>                                                                                                                            </a:t>
            </a:r>
          </a:p>
          <a:p>
            <a:r>
              <a:rPr lang="mr-IN" dirty="0"/>
              <a:t>   expected: 2                                                                                                              </a:t>
            </a:r>
          </a:p>
          <a:p>
            <a:r>
              <a:rPr lang="mr-IN" dirty="0"/>
              <a:t>        got:                                                                                                                </a:t>
            </a:r>
          </a:p>
          <a:p>
            <a:r>
              <a:rPr lang="mr-IN" dirty="0"/>
              <a:t>                                                                                                                            </a:t>
            </a:r>
          </a:p>
          <a:p>
            <a:r>
              <a:rPr lang="mr-IN" dirty="0"/>
              <a:t>   (compared using `cmp` matcher) </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371875202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Enrich our profile</a:t>
            </a:r>
            <a:endParaRPr lang="en-US" dirty="0"/>
          </a:p>
        </p:txBody>
      </p:sp>
      <p:sp>
        <p:nvSpPr>
          <p:cNvPr id="3" name="Subtitle 2"/>
          <p:cNvSpPr>
            <a:spLocks noGrp="1"/>
          </p:cNvSpPr>
          <p:nvPr>
            <p:ph type="subTitle" idx="1"/>
          </p:nvPr>
        </p:nvSpPr>
        <p:spPr/>
        <p:txBody>
          <a:bodyPr/>
          <a:lstStyle/>
          <a:p>
            <a:pPr>
              <a:buFont typeface="Wingdings" charset="2"/>
              <a:buChar char="ü"/>
            </a:pPr>
            <a:r>
              <a:rPr lang="en-US" dirty="0" smtClean="0"/>
              <a:t>Add additional metadata to our control</a:t>
            </a:r>
          </a:p>
          <a:p>
            <a:endParaRPr lang="en-US" dirty="0"/>
          </a:p>
        </p:txBody>
      </p:sp>
    </p:spTree>
    <p:extLst>
      <p:ext uri="{BB962C8B-B14F-4D97-AF65-F5344CB8AC3E}">
        <p14:creationId xmlns:p14="http://schemas.microsoft.com/office/powerpoint/2010/main" val="291882856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Objectives</a:t>
            </a:r>
            <a:endParaRPr lang="en-US" dirty="0"/>
          </a:p>
        </p:txBody>
      </p:sp>
      <p:sp>
        <p:nvSpPr>
          <p:cNvPr id="3" name="Text Placeholder 2"/>
          <p:cNvSpPr>
            <a:spLocks noGrp="1"/>
          </p:cNvSpPr>
          <p:nvPr>
            <p:ph type="body" idx="1"/>
          </p:nvPr>
        </p:nvSpPr>
        <p:spPr/>
        <p:txBody>
          <a:bodyPr/>
          <a:lstStyle/>
          <a:p>
            <a:pPr marL="411340" indent="-411340">
              <a:buFont typeface="Wingdings" charset="2"/>
              <a:buChar char="ü"/>
            </a:pPr>
            <a:r>
              <a:rPr lang="en-US" dirty="0"/>
              <a:t>Execute an </a:t>
            </a:r>
            <a:r>
              <a:rPr lang="en-US" dirty="0" err="1"/>
              <a:t>InSpec</a:t>
            </a:r>
            <a:r>
              <a:rPr lang="en-US" dirty="0"/>
              <a:t> test on a local machine</a:t>
            </a:r>
          </a:p>
          <a:p>
            <a:pPr marL="411340" indent="-411340">
              <a:buFont typeface="Wingdings" charset="2"/>
              <a:buChar char="ü"/>
            </a:pPr>
            <a:r>
              <a:rPr lang="en-US" dirty="0"/>
              <a:t>Execute an </a:t>
            </a:r>
            <a:r>
              <a:rPr lang="en-US" dirty="0" err="1"/>
              <a:t>InSpec</a:t>
            </a:r>
            <a:r>
              <a:rPr lang="en-US" dirty="0"/>
              <a:t> test on a remote machine</a:t>
            </a:r>
          </a:p>
          <a:p>
            <a:pPr marL="411340" indent="-411340">
              <a:buFont typeface="Wingdings" charset="2"/>
              <a:buChar char="ü"/>
            </a:pPr>
            <a:r>
              <a:rPr lang="en-US" dirty="0"/>
              <a:t>Generate an </a:t>
            </a:r>
            <a:r>
              <a:rPr lang="en-US" dirty="0" err="1"/>
              <a:t>InSpec</a:t>
            </a:r>
            <a:r>
              <a:rPr lang="en-US" dirty="0"/>
              <a:t> profile</a:t>
            </a:r>
          </a:p>
          <a:p>
            <a:r>
              <a:rPr lang="en-US" dirty="0"/>
              <a:t>Add </a:t>
            </a:r>
            <a:r>
              <a:rPr lang="en-US" dirty="0" err="1"/>
              <a:t>InSpec</a:t>
            </a:r>
            <a:r>
              <a:rPr lang="en-US" dirty="0"/>
              <a:t>-based integration test to a Chef cookbook</a:t>
            </a:r>
          </a:p>
          <a:p>
            <a:r>
              <a:rPr lang="en-US" dirty="0"/>
              <a:t>Run </a:t>
            </a:r>
            <a:r>
              <a:rPr lang="en-US" dirty="0" err="1"/>
              <a:t>InSpec</a:t>
            </a:r>
            <a:r>
              <a:rPr lang="en-US" dirty="0"/>
              <a:t>-based integrations tests during Chef cookbook development</a:t>
            </a:r>
          </a:p>
          <a:p>
            <a:r>
              <a:rPr lang="en-US" dirty="0"/>
              <a:t>List additional resources and places to look for support with </a:t>
            </a:r>
            <a:r>
              <a:rPr lang="en-US" dirty="0" err="1" smtClean="0"/>
              <a:t>InSpec</a:t>
            </a:r>
            <a:endParaRPr lang="en-US" dirty="0"/>
          </a:p>
        </p:txBody>
      </p:sp>
    </p:spTree>
    <p:extLst>
      <p:ext uri="{BB962C8B-B14F-4D97-AF65-F5344CB8AC3E}">
        <p14:creationId xmlns:p14="http://schemas.microsoft.com/office/powerpoint/2010/main" val="560975701"/>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InSpec</a:t>
            </a:r>
            <a:r>
              <a:rPr lang="en-US" dirty="0" smtClean="0"/>
              <a:t> for Integration Testing</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4328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Simple Web Server Cookbook</a:t>
            </a:r>
            <a:endParaRPr lang="en-US" dirty="0"/>
          </a:p>
        </p:txBody>
      </p:sp>
      <p:sp>
        <p:nvSpPr>
          <p:cNvPr id="3" name="Subtitle 2"/>
          <p:cNvSpPr>
            <a:spLocks noGrp="1"/>
          </p:cNvSpPr>
          <p:nvPr>
            <p:ph type="subTitle" idx="1"/>
          </p:nvPr>
        </p:nvSpPr>
        <p:spPr/>
        <p:txBody>
          <a:bodyPr/>
          <a:lstStyle/>
          <a:p>
            <a:r>
              <a:rPr lang="en-US" dirty="0" smtClean="0"/>
              <a:t>The Apache web server should be running</a:t>
            </a:r>
          </a:p>
          <a:p>
            <a:r>
              <a:rPr lang="en-US" dirty="0" smtClean="0"/>
              <a:t>The Apache web server should be listening on the default port</a:t>
            </a:r>
          </a:p>
          <a:p>
            <a:r>
              <a:rPr lang="en-US" dirty="0" smtClean="0"/>
              <a:t>The Apache web server should be configured to start on boot</a:t>
            </a:r>
            <a:endParaRPr lang="en-US" dirty="0"/>
          </a:p>
        </p:txBody>
      </p:sp>
    </p:spTree>
    <p:extLst>
      <p:ext uri="{BB962C8B-B14F-4D97-AF65-F5344CB8AC3E}">
        <p14:creationId xmlns:p14="http://schemas.microsoft.com/office/powerpoint/2010/main" val="40766535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a:t>mkdir</a:t>
            </a:r>
            <a:r>
              <a:rPr lang="en-US" dirty="0"/>
              <a:t> -p ~/cookbooks</a:t>
            </a:r>
          </a:p>
        </p:txBody>
      </p:sp>
      <p:sp>
        <p:nvSpPr>
          <p:cNvPr id="5" name="Title 4"/>
          <p:cNvSpPr>
            <a:spLocks noGrp="1"/>
          </p:cNvSpPr>
          <p:nvPr>
            <p:ph type="title"/>
          </p:nvPr>
        </p:nvSpPr>
        <p:spPr/>
        <p:txBody>
          <a:bodyPr/>
          <a:lstStyle/>
          <a:p>
            <a:r>
              <a:rPr lang="en-US" dirty="0" smtClean="0"/>
              <a:t>Create a directory for cookbooks</a:t>
            </a:r>
            <a:endParaRPr lang="en-US" dirty="0"/>
          </a:p>
        </p:txBody>
      </p:sp>
    </p:spTree>
    <p:extLst>
      <p:ext uri="{BB962C8B-B14F-4D97-AF65-F5344CB8AC3E}">
        <p14:creationId xmlns:p14="http://schemas.microsoft.com/office/powerpoint/2010/main" val="16011927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endParaRPr lang="en-US" dirty="0"/>
          </a:p>
        </p:txBody>
      </p:sp>
      <p:sp>
        <p:nvSpPr>
          <p:cNvPr id="3" name="Text Placeholder 2"/>
          <p:cNvSpPr>
            <a:spLocks noGrp="1"/>
          </p:cNvSpPr>
          <p:nvPr>
            <p:ph type="body" sz="quarter" idx="11"/>
          </p:nvPr>
        </p:nvSpPr>
        <p:spPr/>
        <p:txBody>
          <a:bodyPr/>
          <a:lstStyle/>
          <a:p>
            <a:r>
              <a:rPr lang="en-US" dirty="0" smtClean="0"/>
              <a:t>$ cd </a:t>
            </a:r>
            <a:r>
              <a:rPr lang="en-US" dirty="0"/>
              <a:t>~/cookbooks</a:t>
            </a:r>
          </a:p>
        </p:txBody>
      </p:sp>
      <p:sp>
        <p:nvSpPr>
          <p:cNvPr id="5" name="Title 4"/>
          <p:cNvSpPr>
            <a:spLocks noGrp="1"/>
          </p:cNvSpPr>
          <p:nvPr>
            <p:ph type="title"/>
          </p:nvPr>
        </p:nvSpPr>
        <p:spPr/>
        <p:txBody>
          <a:bodyPr/>
          <a:lstStyle/>
          <a:p>
            <a:r>
              <a:rPr lang="en-US" dirty="0" smtClean="0"/>
              <a:t>Move into the directory for cookbooks</a:t>
            </a:r>
            <a:endParaRPr lang="en-US" dirty="0"/>
          </a:p>
        </p:txBody>
      </p:sp>
    </p:spTree>
    <p:extLst>
      <p:ext uri="{BB962C8B-B14F-4D97-AF65-F5344CB8AC3E}">
        <p14:creationId xmlns:p14="http://schemas.microsoft.com/office/powerpoint/2010/main" val="22794517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a:t>
            </a:r>
            <a:endParaRPr lang="en-US" dirty="0"/>
          </a:p>
        </p:txBody>
      </p:sp>
      <p:sp>
        <p:nvSpPr>
          <p:cNvPr id="3" name="Text Placeholder 2"/>
          <p:cNvSpPr>
            <a:spLocks noGrp="1"/>
          </p:cNvSpPr>
          <p:nvPr>
            <p:ph type="body" sz="quarter" idx="10"/>
          </p:nvPr>
        </p:nvSpPr>
        <p:spPr/>
        <p:txBody>
          <a:bodyPr/>
          <a:lstStyle/>
          <a:p>
            <a:r>
              <a:rPr lang="en-US" dirty="0"/>
              <a:t>Infrastructure policies need testing</a:t>
            </a:r>
          </a:p>
          <a:p>
            <a:pPr lvl="1"/>
            <a:r>
              <a:rPr lang="en-US" dirty="0"/>
              <a:t>Static Analysis</a:t>
            </a:r>
          </a:p>
          <a:p>
            <a:pPr lvl="1"/>
            <a:r>
              <a:rPr lang="en-US" dirty="0"/>
              <a:t>Unit Testing</a:t>
            </a:r>
          </a:p>
          <a:p>
            <a:pPr lvl="1"/>
            <a:r>
              <a:rPr lang="en-US" dirty="0"/>
              <a:t>Integration </a:t>
            </a:r>
            <a:r>
              <a:rPr lang="en-US" dirty="0" smtClean="0"/>
              <a:t>Testing</a:t>
            </a:r>
            <a:endParaRPr lang="en-US" dirty="0"/>
          </a:p>
          <a:p>
            <a:pPr lvl="1"/>
            <a:r>
              <a:rPr lang="en-US" dirty="0"/>
              <a:t>Compliance Testing</a:t>
            </a:r>
          </a:p>
        </p:txBody>
      </p:sp>
      <p:sp>
        <p:nvSpPr>
          <p:cNvPr id="4" name="Media Placeholder 3"/>
          <p:cNvSpPr>
            <a:spLocks noGrp="1"/>
          </p:cNvSpPr>
          <p:nvPr>
            <p:ph type="media" sz="quarter" idx="11"/>
          </p:nvPr>
        </p:nvSpPr>
        <p:spPr/>
      </p:sp>
      <p:sp>
        <p:nvSpPr>
          <p:cNvPr id="5" name="Text Placeholder 4"/>
          <p:cNvSpPr>
            <a:spLocks noGrp="1"/>
          </p:cNvSpPr>
          <p:nvPr>
            <p:ph type="body" sz="quarter" idx="12"/>
          </p:nvPr>
        </p:nvSpPr>
        <p:spPr/>
        <p:txBody>
          <a:bodyPr/>
          <a:lstStyle/>
          <a:p>
            <a:r>
              <a:rPr lang="en-US" b="1" dirty="0" err="1" smtClean="0"/>
              <a:t>Infrastructre</a:t>
            </a:r>
            <a:r>
              <a:rPr lang="en-US" b="1" dirty="0" smtClean="0"/>
              <a:t> as Code</a:t>
            </a:r>
            <a:r>
              <a:rPr lang="en-US" dirty="0" smtClean="0"/>
              <a:t> should be treated like ANY other codebase.</a:t>
            </a:r>
            <a:endParaRPr lang="en-US" dirty="0"/>
          </a:p>
        </p:txBody>
      </p:sp>
      <p:grpSp>
        <p:nvGrpSpPr>
          <p:cNvPr id="6" name="Shape 726"/>
          <p:cNvGrpSpPr/>
          <p:nvPr/>
        </p:nvGrpSpPr>
        <p:grpSpPr>
          <a:xfrm>
            <a:off x="10922000" y="711201"/>
            <a:ext cx="1869979" cy="1869979"/>
            <a:chOff x="380998" y="4393138"/>
            <a:chExt cx="632700" cy="632700"/>
          </a:xfrm>
        </p:grpSpPr>
        <p:sp>
          <p:nvSpPr>
            <p:cNvPr id="7" name="Shape 727"/>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624829"/>
              <a:endParaRPr b="1" kern="0">
                <a:solidFill>
                  <a:srgbClr val="FFFFFF"/>
                </a:solidFill>
                <a:latin typeface="Raleway"/>
                <a:ea typeface="Raleway"/>
                <a:cs typeface="Raleway"/>
                <a:sym typeface="Raleway"/>
              </a:endParaRPr>
            </a:p>
          </p:txBody>
        </p:sp>
        <p:pic>
          <p:nvPicPr>
            <p:cNvPr id="8" name="Shape 728" descr="Image result for lightbulb icon"/>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Tree>
    <p:extLst>
      <p:ext uri="{BB962C8B-B14F-4D97-AF65-F5344CB8AC3E}">
        <p14:creationId xmlns:p14="http://schemas.microsoft.com/office/powerpoint/2010/main" val="27651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Generating cookbook apache                                                                                                    </a:t>
            </a:r>
          </a:p>
          <a:p>
            <a:r>
              <a:rPr lang="mr-IN" dirty="0"/>
              <a:t>- Ensuring correct cookbook file content                                                                                      </a:t>
            </a:r>
          </a:p>
          <a:p>
            <a:r>
              <a:rPr lang="mr-IN" dirty="0"/>
              <a:t>- Committing cookbook files to git                                                                                            </a:t>
            </a:r>
          </a:p>
          <a:p>
            <a:r>
              <a:rPr lang="mr-IN" dirty="0"/>
              <a:t>- Ensuring delivery configuration                                                                                             </a:t>
            </a:r>
          </a:p>
          <a:p>
            <a:r>
              <a:rPr lang="mr-IN" dirty="0"/>
              <a:t>- Ensuring correct delivery build cookbook content                                                                            </a:t>
            </a:r>
          </a:p>
          <a:p>
            <a:r>
              <a:rPr lang="mr-IN" dirty="0"/>
              <a:t>- Adding delivery configuration to feature branch                                                                             </a:t>
            </a:r>
          </a:p>
          <a:p>
            <a:r>
              <a:rPr lang="mr-IN" dirty="0"/>
              <a:t>- Adding build cookbook to feature branch                                                                                     </a:t>
            </a:r>
          </a:p>
          <a:p>
            <a:r>
              <a:rPr lang="mr-IN" dirty="0"/>
              <a:t>- Merging delivery content feature branch to master                                                                           </a:t>
            </a:r>
          </a:p>
          <a:p>
            <a:r>
              <a:rPr lang="mr-IN" dirty="0"/>
              <a:t>                                                                                                                              </a:t>
            </a:r>
          </a:p>
          <a:p>
            <a:r>
              <a:rPr lang="mr-IN" dirty="0"/>
              <a:t>Your cookbook is ready. Type `cd apache` to enter it.                                                                         </a:t>
            </a:r>
          </a:p>
          <a:p>
            <a:r>
              <a:rPr lang="mr-IN" dirty="0"/>
              <a:t>                                                                                                                              </a:t>
            </a:r>
          </a:p>
          <a:p>
            <a:r>
              <a:rPr lang="mr-IN" dirty="0"/>
              <a:t>There are several commands you can run to get started locally developing and testing your cookbook.                           </a:t>
            </a:r>
          </a:p>
          <a:p>
            <a:r>
              <a:rPr lang="mr-IN" dirty="0"/>
              <a:t>Type `delivery local --help` to see a full list.                                                                              </a:t>
            </a:r>
          </a:p>
          <a:p>
            <a:r>
              <a:rPr lang="mr-IN" dirty="0"/>
              <a:t>                                                                                                                              </a:t>
            </a:r>
          </a:p>
          <a:p>
            <a:r>
              <a:rPr lang="mr-IN" dirty="0"/>
              <a:t>Why not start by writing a test? Tests for the default recipe are stored at:                                                  </a:t>
            </a:r>
          </a:p>
          <a:p>
            <a:r>
              <a:rPr lang="mr-IN" dirty="0"/>
              <a:t>                                                                                                                              </a:t>
            </a:r>
          </a:p>
          <a:p>
            <a:r>
              <a:rPr lang="mr-IN" dirty="0"/>
              <a:t>test/smoke/default/default_test.rb                                                                                            </a:t>
            </a:r>
          </a:p>
          <a:p>
            <a:r>
              <a:rPr lang="mr-IN" dirty="0"/>
              <a:t>                                                                                                                              </a:t>
            </a:r>
          </a:p>
          <a:p>
            <a:r>
              <a:rPr lang="mr-IN" dirty="0"/>
              <a:t>If you'd prefer to dive right in, the default recipe can be found at:                                                         </a:t>
            </a:r>
          </a:p>
          <a:p>
            <a:r>
              <a:rPr lang="mr-IN" dirty="0"/>
              <a:t>                                                                                                                              </a:t>
            </a:r>
          </a:p>
          <a:p>
            <a:r>
              <a:rPr lang="mr-IN" dirty="0"/>
              <a:t>recipes/default.rb </a:t>
            </a:r>
            <a:endParaRPr lang="en-US" dirty="0"/>
          </a:p>
        </p:txBody>
      </p:sp>
      <p:sp>
        <p:nvSpPr>
          <p:cNvPr id="3" name="Text Placeholder 2"/>
          <p:cNvSpPr>
            <a:spLocks noGrp="1"/>
          </p:cNvSpPr>
          <p:nvPr>
            <p:ph type="body" sz="quarter" idx="11"/>
          </p:nvPr>
        </p:nvSpPr>
        <p:spPr/>
        <p:txBody>
          <a:bodyPr/>
          <a:lstStyle/>
          <a:p>
            <a:r>
              <a:rPr lang="en-US" dirty="0" smtClean="0"/>
              <a:t>$ chef generate cookbook apache</a:t>
            </a:r>
            <a:endParaRPr lang="en-US" dirty="0"/>
          </a:p>
        </p:txBody>
      </p:sp>
      <p:sp>
        <p:nvSpPr>
          <p:cNvPr id="5" name="Title 4"/>
          <p:cNvSpPr>
            <a:spLocks noGrp="1"/>
          </p:cNvSpPr>
          <p:nvPr>
            <p:ph type="title"/>
          </p:nvPr>
        </p:nvSpPr>
        <p:spPr/>
        <p:txBody>
          <a:bodyPr/>
          <a:lstStyle/>
          <a:p>
            <a:r>
              <a:rPr lang="en-US" dirty="0" smtClean="0"/>
              <a:t>Generate an apache cookbook</a:t>
            </a:r>
            <a:endParaRPr lang="en-US" dirty="0"/>
          </a:p>
        </p:txBody>
      </p:sp>
    </p:spTree>
    <p:extLst>
      <p:ext uri="{BB962C8B-B14F-4D97-AF65-F5344CB8AC3E}">
        <p14:creationId xmlns:p14="http://schemas.microsoft.com/office/powerpoint/2010/main" val="78438646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Generating cookbook apache                                                                                                    </a:t>
            </a:r>
          </a:p>
          <a:p>
            <a:r>
              <a:rPr lang="mr-IN" dirty="0"/>
              <a:t>- Ensuring correct cookbook file content                                                                                      </a:t>
            </a:r>
          </a:p>
          <a:p>
            <a:r>
              <a:rPr lang="mr-IN" dirty="0"/>
              <a:t>- Committing cookbook files to git                                                                                            </a:t>
            </a:r>
          </a:p>
          <a:p>
            <a:r>
              <a:rPr lang="mr-IN" dirty="0"/>
              <a:t>- Ensuring delivery configuration                                                                                             </a:t>
            </a:r>
          </a:p>
          <a:p>
            <a:r>
              <a:rPr lang="mr-IN" dirty="0"/>
              <a:t>- Ensuring correct delivery build cookbook content                                                                            </a:t>
            </a:r>
          </a:p>
          <a:p>
            <a:r>
              <a:rPr lang="mr-IN" dirty="0"/>
              <a:t>- Adding delivery configuration to feature branch                                                                             </a:t>
            </a:r>
          </a:p>
          <a:p>
            <a:r>
              <a:rPr lang="mr-IN" dirty="0"/>
              <a:t>- Adding build cookbook to feature branch                                                                                     </a:t>
            </a:r>
          </a:p>
          <a:p>
            <a:r>
              <a:rPr lang="mr-IN" dirty="0"/>
              <a:t>- Merging delivery content feature branch to master                                                                           </a:t>
            </a:r>
          </a:p>
          <a:p>
            <a:r>
              <a:rPr lang="mr-IN" dirty="0"/>
              <a:t>                                                                                                                              </a:t>
            </a:r>
          </a:p>
          <a:p>
            <a:r>
              <a:rPr lang="mr-IN" dirty="0"/>
              <a:t>Your cookbook is ready. Type `cd apache` to enter it.                                                                         </a:t>
            </a:r>
          </a:p>
          <a:p>
            <a:r>
              <a:rPr lang="mr-IN" dirty="0"/>
              <a:t>                                                                                                                              </a:t>
            </a:r>
          </a:p>
          <a:p>
            <a:r>
              <a:rPr lang="mr-IN" dirty="0"/>
              <a:t>There are several commands you can run to get started locally developing and testing your cookbook.                           </a:t>
            </a:r>
          </a:p>
          <a:p>
            <a:r>
              <a:rPr lang="mr-IN" dirty="0"/>
              <a:t>Type `delivery local --help` to see a full list.                                                                              </a:t>
            </a:r>
          </a:p>
          <a:p>
            <a:r>
              <a:rPr lang="mr-IN" dirty="0"/>
              <a:t>                                                                                                                              </a:t>
            </a:r>
          </a:p>
          <a:p>
            <a:r>
              <a:rPr lang="mr-IN" dirty="0"/>
              <a:t>Why not start by writing a test? Tests for the default recipe are stored at:                                                  </a:t>
            </a:r>
          </a:p>
          <a:p>
            <a:r>
              <a:rPr lang="mr-IN" dirty="0"/>
              <a:t>                                                                                                                              </a:t>
            </a:r>
          </a:p>
          <a:p>
            <a:r>
              <a:rPr lang="mr-IN" dirty="0"/>
              <a:t>test/smoke/default/default_test.rb                                                                                            </a:t>
            </a:r>
          </a:p>
          <a:p>
            <a:r>
              <a:rPr lang="mr-IN" dirty="0"/>
              <a:t>                                                                                                                              </a:t>
            </a:r>
          </a:p>
          <a:p>
            <a:r>
              <a:rPr lang="mr-IN" dirty="0"/>
              <a:t>If you'd prefer to dive right in, the default recipe can be found at:                                                         </a:t>
            </a:r>
          </a:p>
          <a:p>
            <a:r>
              <a:rPr lang="mr-IN" dirty="0"/>
              <a:t>                                                                                                                              </a:t>
            </a:r>
          </a:p>
          <a:p>
            <a:r>
              <a:rPr lang="mr-IN" dirty="0"/>
              <a:t>recipes/default.rb </a:t>
            </a:r>
            <a:endParaRPr lang="en-US" dirty="0"/>
          </a:p>
        </p:txBody>
      </p:sp>
      <p:sp>
        <p:nvSpPr>
          <p:cNvPr id="3" name="Text Placeholder 2"/>
          <p:cNvSpPr>
            <a:spLocks noGrp="1"/>
          </p:cNvSpPr>
          <p:nvPr>
            <p:ph type="body" sz="quarter" idx="11"/>
          </p:nvPr>
        </p:nvSpPr>
        <p:spPr/>
        <p:txBody>
          <a:bodyPr/>
          <a:lstStyle/>
          <a:p>
            <a:r>
              <a:rPr lang="en-US" dirty="0" smtClean="0"/>
              <a:t>$ cd ~/cookbooks/apache</a:t>
            </a:r>
            <a:endParaRPr lang="en-US" dirty="0"/>
          </a:p>
        </p:txBody>
      </p:sp>
      <p:sp>
        <p:nvSpPr>
          <p:cNvPr id="5" name="Title 4"/>
          <p:cNvSpPr>
            <a:spLocks noGrp="1"/>
          </p:cNvSpPr>
          <p:nvPr>
            <p:ph type="title"/>
          </p:nvPr>
        </p:nvSpPr>
        <p:spPr/>
        <p:txBody>
          <a:bodyPr>
            <a:normAutofit fontScale="90000"/>
          </a:bodyPr>
          <a:lstStyle/>
          <a:p>
            <a:r>
              <a:rPr lang="en-US" dirty="0" smtClean="0"/>
              <a:t>Move into the apache cookbook’s directory</a:t>
            </a:r>
            <a:endParaRPr lang="en-US" dirty="0"/>
          </a:p>
        </p:txBody>
      </p:sp>
    </p:spTree>
    <p:extLst>
      <p:ext uri="{BB962C8B-B14F-4D97-AF65-F5344CB8AC3E}">
        <p14:creationId xmlns:p14="http://schemas.microsoft.com/office/powerpoint/2010/main" val="33958878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a:spLocks noGrp="1"/>
          </p:cNvSpPr>
          <p:nvPr>
            <p:ph type="body" idx="1"/>
          </p:nvPr>
        </p:nvSpPr>
        <p:spPr>
          <a:xfrm>
            <a:off x="609605" y="1547280"/>
            <a:ext cx="7527360" cy="5966400"/>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sz="3900" dirty="0">
                <a:solidFill>
                  <a:srgbClr val="435464"/>
                </a:solidFill>
              </a:rPr>
              <a:t>Infrastructure policies need testing</a:t>
            </a:r>
          </a:p>
          <a:p>
            <a:pPr marL="629582" lvl="1" indent="-355401">
              <a:lnSpc>
                <a:spcPct val="100000"/>
              </a:lnSpc>
              <a:spcBef>
                <a:spcPts val="640"/>
              </a:spcBef>
              <a:spcAft>
                <a:spcPts val="0"/>
              </a:spcAft>
              <a:buClr>
                <a:srgbClr val="435464"/>
              </a:buClr>
              <a:buSzPct val="25000"/>
              <a:buFont typeface="Raleway"/>
              <a:buChar char=" "/>
            </a:pPr>
            <a:r>
              <a:rPr lang="en-US" sz="3300" dirty="0">
                <a:solidFill>
                  <a:srgbClr val="435464"/>
                </a:solidFill>
              </a:rPr>
              <a:t>↳ </a:t>
            </a:r>
            <a:r>
              <a:rPr lang="en-US" sz="3300" dirty="0" err="1">
                <a:solidFill>
                  <a:srgbClr val="435464"/>
                </a:solidFill>
              </a:rPr>
              <a:t>Linting</a:t>
            </a:r>
            <a:endParaRPr lang="en-US" sz="3300" dirty="0">
              <a:solidFill>
                <a:srgbClr val="435464"/>
              </a:solidFill>
            </a:endParaRPr>
          </a:p>
          <a:p>
            <a:pPr marL="629582" lvl="1" indent="-355401">
              <a:lnSpc>
                <a:spcPct val="100000"/>
              </a:lnSpc>
              <a:spcBef>
                <a:spcPts val="640"/>
              </a:spcBef>
              <a:spcAft>
                <a:spcPts val="0"/>
              </a:spcAft>
              <a:buClr>
                <a:srgbClr val="435464"/>
              </a:buClr>
              <a:buSzPct val="25000"/>
              <a:buFont typeface="Raleway"/>
              <a:buChar char=" "/>
            </a:pPr>
            <a:r>
              <a:rPr lang="en-US" sz="3300" dirty="0"/>
              <a:t>↳ </a:t>
            </a:r>
            <a:r>
              <a:rPr lang="en-US" sz="3300" dirty="0">
                <a:solidFill>
                  <a:srgbClr val="435464"/>
                </a:solidFill>
              </a:rPr>
              <a:t>Static Analysis</a:t>
            </a:r>
          </a:p>
          <a:p>
            <a:pPr marL="629582" lvl="1" indent="-355401">
              <a:lnSpc>
                <a:spcPct val="100000"/>
              </a:lnSpc>
              <a:spcBef>
                <a:spcPts val="640"/>
              </a:spcBef>
              <a:spcAft>
                <a:spcPts val="0"/>
              </a:spcAft>
              <a:buClr>
                <a:srgbClr val="435464"/>
              </a:buClr>
              <a:buSzPct val="25000"/>
              <a:buFont typeface="Raleway"/>
              <a:buChar char=" "/>
            </a:pPr>
            <a:r>
              <a:rPr lang="en-US" sz="3300" dirty="0"/>
              <a:t>↳ </a:t>
            </a:r>
            <a:r>
              <a:rPr lang="en-US" sz="3300" dirty="0">
                <a:solidFill>
                  <a:srgbClr val="435464"/>
                </a:solidFill>
              </a:rPr>
              <a:t>Unit Testing</a:t>
            </a:r>
          </a:p>
          <a:p>
            <a:pPr marL="629582" lvl="1" indent="-355401">
              <a:lnSpc>
                <a:spcPct val="100000"/>
              </a:lnSpc>
              <a:spcBef>
                <a:spcPts val="640"/>
              </a:spcBef>
              <a:buClr>
                <a:srgbClr val="435464"/>
              </a:buClr>
              <a:buSzPct val="25000"/>
              <a:buFont typeface="Raleway"/>
              <a:buChar char=" "/>
            </a:pPr>
            <a:r>
              <a:rPr lang="en-US" sz="3300" dirty="0"/>
              <a:t>↳ </a:t>
            </a:r>
            <a:r>
              <a:rPr lang="en-US" sz="3300" dirty="0">
                <a:solidFill>
                  <a:srgbClr val="435464"/>
                </a:solidFill>
              </a:rPr>
              <a:t>Integration Testing</a:t>
            </a:r>
            <a:br>
              <a:rPr lang="en-US" sz="3300" dirty="0">
                <a:solidFill>
                  <a:srgbClr val="435464"/>
                </a:solidFill>
              </a:rPr>
            </a:br>
            <a:r>
              <a:rPr lang="en-US" sz="3300" dirty="0"/>
              <a:t>↳ </a:t>
            </a:r>
            <a:r>
              <a:rPr lang="en-US" sz="3300" dirty="0">
                <a:solidFill>
                  <a:srgbClr val="435464"/>
                </a:solidFill>
              </a:rPr>
              <a:t>Compliance Testing</a:t>
            </a:r>
          </a:p>
        </p:txBody>
      </p:sp>
      <p:sp>
        <p:nvSpPr>
          <p:cNvPr id="723" name="Shape 723"/>
          <p:cNvSpPr txBox="1">
            <a:spLocks noGrp="1"/>
          </p:cNvSpPr>
          <p:nvPr>
            <p:ph type="title"/>
          </p:nvPr>
        </p:nvSpPr>
        <p:spPr>
          <a:xfrm>
            <a:off x="609605" y="548642"/>
            <a:ext cx="13411200" cy="664800"/>
          </a:xfrm>
          <a:prstGeom prst="rect">
            <a:avLst/>
          </a:prstGeom>
          <a:noFill/>
          <a:ln>
            <a:noFill/>
          </a:ln>
        </p:spPr>
        <p:txBody>
          <a:bodyPr lIns="0" tIns="0" rIns="0" bIns="0" anchor="t" anchorCtr="0">
            <a:noAutofit/>
          </a:bodyPr>
          <a:lstStyle/>
          <a:p>
            <a:pPr>
              <a:buClr>
                <a:srgbClr val="435464"/>
              </a:buClr>
              <a:buSzPct val="25000"/>
            </a:pPr>
            <a:r>
              <a:rPr lang="en-US" sz="4800" dirty="0">
                <a:solidFill>
                  <a:srgbClr val="435464"/>
                </a:solidFill>
              </a:rPr>
              <a:t>Remember…</a:t>
            </a:r>
          </a:p>
        </p:txBody>
      </p:sp>
      <p:sp>
        <p:nvSpPr>
          <p:cNvPr id="724" name="Shape 724"/>
          <p:cNvSpPr/>
          <p:nvPr/>
        </p:nvSpPr>
        <p:spPr>
          <a:xfrm>
            <a:off x="8136962" y="0"/>
            <a:ext cx="6493440" cy="8229600"/>
          </a:xfrm>
          <a:prstGeom prst="rect">
            <a:avLst/>
          </a:prstGeom>
          <a:solidFill>
            <a:schemeClr val="accent1"/>
          </a:solidFill>
          <a:ln>
            <a:noFill/>
          </a:ln>
        </p:spPr>
        <p:txBody>
          <a:bodyPr lIns="146204" tIns="146204" rIns="146204" bIns="146204" anchor="ctr" anchorCtr="0">
            <a:noAutofit/>
          </a:bodyPr>
          <a:lstStyle/>
          <a:p>
            <a:pPr defTabSz="1462360"/>
            <a:endParaRPr kern="0">
              <a:solidFill>
                <a:srgbClr val="000000"/>
              </a:solidFill>
              <a:latin typeface="Arial"/>
              <a:ea typeface="Arial"/>
              <a:cs typeface="Arial"/>
              <a:sym typeface="Arial"/>
            </a:endParaRPr>
          </a:p>
        </p:txBody>
      </p:sp>
      <p:sp>
        <p:nvSpPr>
          <p:cNvPr id="725" name="Shape 725"/>
          <p:cNvSpPr txBox="1">
            <a:spLocks noGrp="1"/>
          </p:cNvSpPr>
          <p:nvPr>
            <p:ph type="body" idx="1"/>
          </p:nvPr>
        </p:nvSpPr>
        <p:spPr>
          <a:xfrm>
            <a:off x="9066600" y="2558280"/>
            <a:ext cx="4633920" cy="5254560"/>
          </a:xfrm>
          <a:prstGeom prst="rect">
            <a:avLst/>
          </a:prstGeom>
          <a:noFill/>
          <a:ln>
            <a:noFill/>
          </a:ln>
        </p:spPr>
        <p:txBody>
          <a:bodyPr lIns="0" tIns="0" rIns="0" bIns="0" anchor="ctr" anchorCtr="0">
            <a:noAutofit/>
          </a:bodyPr>
          <a:lstStyle/>
          <a:p>
            <a:pPr algn="ctr">
              <a:lnSpc>
                <a:spcPct val="100000"/>
              </a:lnSpc>
              <a:spcBef>
                <a:spcPts val="0"/>
              </a:spcBef>
              <a:spcAft>
                <a:spcPts val="0"/>
              </a:spcAft>
              <a:buClr>
                <a:srgbClr val="435464"/>
              </a:buClr>
              <a:buSzPct val="25000"/>
            </a:pPr>
            <a:r>
              <a:rPr lang="en-US" sz="5100" b="1">
                <a:solidFill>
                  <a:srgbClr val="FFFFFF"/>
                </a:solidFill>
              </a:rPr>
              <a:t>“Infrastructure as Code”</a:t>
            </a:r>
            <a:r>
              <a:rPr lang="en-US" sz="5100">
                <a:solidFill>
                  <a:srgbClr val="FFFFFF"/>
                </a:solidFill>
              </a:rPr>
              <a:t> should be</a:t>
            </a:r>
            <a:r>
              <a:rPr lang="en-US" sz="5300">
                <a:solidFill>
                  <a:srgbClr val="FFFFFF"/>
                </a:solidFill>
              </a:rPr>
              <a:t> </a:t>
            </a:r>
            <a:r>
              <a:rPr lang="en-US" sz="5100">
                <a:solidFill>
                  <a:srgbClr val="FFFFFF"/>
                </a:solidFill>
              </a:rPr>
              <a:t>tested like ANY other codebase.</a:t>
            </a:r>
          </a:p>
        </p:txBody>
      </p:sp>
      <p:grpSp>
        <p:nvGrpSpPr>
          <p:cNvPr id="726" name="Shape 726"/>
          <p:cNvGrpSpPr/>
          <p:nvPr/>
        </p:nvGrpSpPr>
        <p:grpSpPr>
          <a:xfrm>
            <a:off x="10524711" y="483270"/>
            <a:ext cx="1682981" cy="1682981"/>
            <a:chOff x="380998" y="4393138"/>
            <a:chExt cx="632700" cy="632700"/>
          </a:xfrm>
        </p:grpSpPr>
        <p:sp>
          <p:nvSpPr>
            <p:cNvPr id="727" name="Shape 727"/>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462360"/>
              <a:endParaRPr b="1" kern="0">
                <a:solidFill>
                  <a:srgbClr val="FFFFFF"/>
                </a:solidFill>
                <a:latin typeface="Raleway"/>
                <a:ea typeface="Raleway"/>
                <a:cs typeface="Raleway"/>
                <a:sym typeface="Raleway"/>
              </a:endParaRPr>
            </a:p>
          </p:txBody>
        </p:sp>
        <p:pic>
          <p:nvPicPr>
            <p:cNvPr id="728" name="Shape 728"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Tree>
    <p:extLst>
      <p:ext uri="{BB962C8B-B14F-4D97-AF65-F5344CB8AC3E}">
        <p14:creationId xmlns:p14="http://schemas.microsoft.com/office/powerpoint/2010/main" val="3869248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a:spLocks noGrp="1"/>
          </p:cNvSpPr>
          <p:nvPr>
            <p:ph type="body" idx="1"/>
          </p:nvPr>
        </p:nvSpPr>
        <p:spPr>
          <a:xfrm>
            <a:off x="609605" y="1547280"/>
            <a:ext cx="7527360" cy="5966400"/>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sz="3900" dirty="0">
                <a:solidFill>
                  <a:srgbClr val="435464"/>
                </a:solidFill>
              </a:rPr>
              <a:t>Infrastructure policies need testing</a:t>
            </a:r>
          </a:p>
          <a:p>
            <a:pPr marL="629582" lvl="1" indent="-355401">
              <a:lnSpc>
                <a:spcPct val="100000"/>
              </a:lnSpc>
              <a:spcBef>
                <a:spcPts val="640"/>
              </a:spcBef>
              <a:spcAft>
                <a:spcPts val="0"/>
              </a:spcAft>
              <a:buClr>
                <a:srgbClr val="435464"/>
              </a:buClr>
              <a:buSzPct val="25000"/>
              <a:buFont typeface="Raleway"/>
              <a:buChar char=" "/>
            </a:pPr>
            <a:r>
              <a:rPr lang="en-US" sz="3300" dirty="0">
                <a:solidFill>
                  <a:srgbClr val="435464"/>
                </a:solidFill>
              </a:rPr>
              <a:t>↳ </a:t>
            </a:r>
            <a:r>
              <a:rPr lang="en-US" sz="3300" dirty="0" err="1">
                <a:solidFill>
                  <a:srgbClr val="435464"/>
                </a:solidFill>
              </a:rPr>
              <a:t>Linting</a:t>
            </a:r>
            <a:endParaRPr lang="en-US" sz="3300" dirty="0">
              <a:solidFill>
                <a:srgbClr val="435464"/>
              </a:solidFill>
            </a:endParaRPr>
          </a:p>
          <a:p>
            <a:pPr marL="629582" lvl="1" indent="-355401">
              <a:lnSpc>
                <a:spcPct val="100000"/>
              </a:lnSpc>
              <a:spcBef>
                <a:spcPts val="640"/>
              </a:spcBef>
              <a:spcAft>
                <a:spcPts val="0"/>
              </a:spcAft>
              <a:buClr>
                <a:srgbClr val="435464"/>
              </a:buClr>
              <a:buSzPct val="25000"/>
              <a:buFont typeface="Raleway"/>
              <a:buChar char=" "/>
            </a:pPr>
            <a:r>
              <a:rPr lang="en-US" sz="3300" dirty="0"/>
              <a:t>↳ </a:t>
            </a:r>
            <a:r>
              <a:rPr lang="en-US" sz="3300" dirty="0">
                <a:solidFill>
                  <a:srgbClr val="435464"/>
                </a:solidFill>
              </a:rPr>
              <a:t>Static Analysis</a:t>
            </a:r>
          </a:p>
          <a:p>
            <a:pPr marL="629582" lvl="1" indent="-355401">
              <a:lnSpc>
                <a:spcPct val="100000"/>
              </a:lnSpc>
              <a:spcBef>
                <a:spcPts val="640"/>
              </a:spcBef>
              <a:spcAft>
                <a:spcPts val="0"/>
              </a:spcAft>
              <a:buClr>
                <a:srgbClr val="435464"/>
              </a:buClr>
              <a:buSzPct val="25000"/>
              <a:buFont typeface="Raleway"/>
              <a:buChar char=" "/>
            </a:pPr>
            <a:r>
              <a:rPr lang="en-US" sz="3300" dirty="0"/>
              <a:t>↳ </a:t>
            </a:r>
            <a:r>
              <a:rPr lang="en-US" sz="3300" dirty="0">
                <a:solidFill>
                  <a:srgbClr val="435464"/>
                </a:solidFill>
              </a:rPr>
              <a:t>Unit Testing</a:t>
            </a:r>
          </a:p>
          <a:p>
            <a:pPr marL="629582" lvl="1" indent="-355401">
              <a:lnSpc>
                <a:spcPct val="100000"/>
              </a:lnSpc>
              <a:spcBef>
                <a:spcPts val="640"/>
              </a:spcBef>
              <a:buClr>
                <a:srgbClr val="435464"/>
              </a:buClr>
              <a:buSzPct val="25000"/>
              <a:buFont typeface="Raleway"/>
              <a:buChar char=" "/>
            </a:pPr>
            <a:r>
              <a:rPr lang="en-US" sz="3300" dirty="0">
                <a:solidFill>
                  <a:schemeClr val="accent1"/>
                </a:solidFill>
              </a:rPr>
              <a:t>↳ Integration Testing</a:t>
            </a:r>
            <a:br>
              <a:rPr lang="en-US" sz="3300" dirty="0">
                <a:solidFill>
                  <a:schemeClr val="accent1"/>
                </a:solidFill>
              </a:rPr>
            </a:br>
            <a:r>
              <a:rPr lang="en-US" sz="3300" dirty="0"/>
              <a:t>↳ </a:t>
            </a:r>
            <a:r>
              <a:rPr lang="en-US" sz="3300" dirty="0">
                <a:solidFill>
                  <a:srgbClr val="435464"/>
                </a:solidFill>
              </a:rPr>
              <a:t>Compliance Testing</a:t>
            </a:r>
          </a:p>
        </p:txBody>
      </p:sp>
      <p:sp>
        <p:nvSpPr>
          <p:cNvPr id="723" name="Shape 723"/>
          <p:cNvSpPr txBox="1">
            <a:spLocks noGrp="1"/>
          </p:cNvSpPr>
          <p:nvPr>
            <p:ph type="title"/>
          </p:nvPr>
        </p:nvSpPr>
        <p:spPr>
          <a:xfrm>
            <a:off x="609605" y="548642"/>
            <a:ext cx="13411200" cy="664800"/>
          </a:xfrm>
          <a:prstGeom prst="rect">
            <a:avLst/>
          </a:prstGeom>
          <a:noFill/>
          <a:ln>
            <a:noFill/>
          </a:ln>
        </p:spPr>
        <p:txBody>
          <a:bodyPr lIns="0" tIns="0" rIns="0" bIns="0" anchor="t" anchorCtr="0">
            <a:noAutofit/>
          </a:bodyPr>
          <a:lstStyle/>
          <a:p>
            <a:pPr>
              <a:buClr>
                <a:srgbClr val="435464"/>
              </a:buClr>
              <a:buSzPct val="25000"/>
            </a:pPr>
            <a:r>
              <a:rPr lang="en-US" sz="4800" dirty="0">
                <a:solidFill>
                  <a:srgbClr val="435464"/>
                </a:solidFill>
              </a:rPr>
              <a:t>Remember…</a:t>
            </a:r>
          </a:p>
        </p:txBody>
      </p:sp>
      <p:sp>
        <p:nvSpPr>
          <p:cNvPr id="724" name="Shape 724"/>
          <p:cNvSpPr/>
          <p:nvPr/>
        </p:nvSpPr>
        <p:spPr>
          <a:xfrm>
            <a:off x="8136962" y="0"/>
            <a:ext cx="6493440" cy="8229600"/>
          </a:xfrm>
          <a:prstGeom prst="rect">
            <a:avLst/>
          </a:prstGeom>
          <a:solidFill>
            <a:schemeClr val="accent1"/>
          </a:solidFill>
          <a:ln>
            <a:noFill/>
          </a:ln>
        </p:spPr>
        <p:txBody>
          <a:bodyPr lIns="146204" tIns="146204" rIns="146204" bIns="146204" anchor="ctr" anchorCtr="0">
            <a:noAutofit/>
          </a:bodyPr>
          <a:lstStyle/>
          <a:p>
            <a:pPr defTabSz="1462360"/>
            <a:endParaRPr kern="0">
              <a:solidFill>
                <a:srgbClr val="000000"/>
              </a:solidFill>
              <a:latin typeface="Arial"/>
              <a:ea typeface="Arial"/>
              <a:cs typeface="Arial"/>
              <a:sym typeface="Arial"/>
            </a:endParaRPr>
          </a:p>
        </p:txBody>
      </p:sp>
      <p:sp>
        <p:nvSpPr>
          <p:cNvPr id="725" name="Shape 725"/>
          <p:cNvSpPr txBox="1">
            <a:spLocks noGrp="1"/>
          </p:cNvSpPr>
          <p:nvPr>
            <p:ph type="body" idx="1"/>
          </p:nvPr>
        </p:nvSpPr>
        <p:spPr>
          <a:xfrm>
            <a:off x="9066600" y="2558280"/>
            <a:ext cx="4633920" cy="5254560"/>
          </a:xfrm>
          <a:prstGeom prst="rect">
            <a:avLst/>
          </a:prstGeom>
          <a:noFill/>
          <a:ln>
            <a:noFill/>
          </a:ln>
        </p:spPr>
        <p:txBody>
          <a:bodyPr lIns="0" tIns="0" rIns="0" bIns="0" anchor="ctr" anchorCtr="0">
            <a:noAutofit/>
          </a:bodyPr>
          <a:lstStyle/>
          <a:p>
            <a:pPr algn="ctr">
              <a:lnSpc>
                <a:spcPct val="100000"/>
              </a:lnSpc>
              <a:spcBef>
                <a:spcPts val="0"/>
              </a:spcBef>
              <a:spcAft>
                <a:spcPts val="0"/>
              </a:spcAft>
              <a:buClr>
                <a:srgbClr val="435464"/>
              </a:buClr>
              <a:buSzPct val="25000"/>
            </a:pPr>
            <a:r>
              <a:rPr lang="en-US" sz="5100" b="1">
                <a:solidFill>
                  <a:srgbClr val="FFFFFF"/>
                </a:solidFill>
              </a:rPr>
              <a:t>“Infrastructure as Code”</a:t>
            </a:r>
            <a:r>
              <a:rPr lang="en-US" sz="5100">
                <a:solidFill>
                  <a:srgbClr val="FFFFFF"/>
                </a:solidFill>
              </a:rPr>
              <a:t> should be</a:t>
            </a:r>
            <a:r>
              <a:rPr lang="en-US" sz="5300">
                <a:solidFill>
                  <a:srgbClr val="FFFFFF"/>
                </a:solidFill>
              </a:rPr>
              <a:t> </a:t>
            </a:r>
            <a:r>
              <a:rPr lang="en-US" sz="5100">
                <a:solidFill>
                  <a:srgbClr val="FFFFFF"/>
                </a:solidFill>
              </a:rPr>
              <a:t>tested like ANY other codebase.</a:t>
            </a:r>
          </a:p>
        </p:txBody>
      </p:sp>
      <p:grpSp>
        <p:nvGrpSpPr>
          <p:cNvPr id="726" name="Shape 726"/>
          <p:cNvGrpSpPr/>
          <p:nvPr/>
        </p:nvGrpSpPr>
        <p:grpSpPr>
          <a:xfrm>
            <a:off x="10524711" y="483270"/>
            <a:ext cx="1682981" cy="1682981"/>
            <a:chOff x="380998" y="4393138"/>
            <a:chExt cx="632700" cy="632700"/>
          </a:xfrm>
        </p:grpSpPr>
        <p:sp>
          <p:nvSpPr>
            <p:cNvPr id="727" name="Shape 727"/>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462360"/>
              <a:endParaRPr b="1" kern="0">
                <a:solidFill>
                  <a:srgbClr val="FFFFFF"/>
                </a:solidFill>
                <a:latin typeface="Raleway"/>
                <a:ea typeface="Raleway"/>
                <a:cs typeface="Raleway"/>
                <a:sym typeface="Raleway"/>
              </a:endParaRPr>
            </a:p>
          </p:txBody>
        </p:sp>
        <p:pic>
          <p:nvPicPr>
            <p:cNvPr id="728" name="Shape 728"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Tree>
    <p:extLst>
      <p:ext uri="{BB962C8B-B14F-4D97-AF65-F5344CB8AC3E}">
        <p14:creationId xmlns:p14="http://schemas.microsoft.com/office/powerpoint/2010/main" val="36326194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txBox="1">
            <a:spLocks noGrp="1"/>
          </p:cNvSpPr>
          <p:nvPr>
            <p:ph type="body" idx="1"/>
          </p:nvPr>
        </p:nvSpPr>
        <p:spPr>
          <a:xfrm>
            <a:off x="609605" y="1657480"/>
            <a:ext cx="7749120" cy="5191200"/>
          </a:xfrm>
          <a:prstGeom prst="rect">
            <a:avLst/>
          </a:prstGeom>
        </p:spPr>
        <p:txBody>
          <a:bodyPr lIns="109662" tIns="109662" rIns="109662" bIns="109662" anchor="t" anchorCtr="0">
            <a:noAutofit/>
          </a:bodyPr>
          <a:lstStyle/>
          <a:p>
            <a:pPr marL="731120" indent="-365559">
              <a:spcAft>
                <a:spcPts val="1600"/>
              </a:spcAft>
              <a:buFont typeface="Raleway"/>
              <a:buChar char="●"/>
            </a:pPr>
            <a:r>
              <a:rPr lang="en-US" dirty="0" smtClean="0">
                <a:solidFill>
                  <a:schemeClr val="dk1"/>
                </a:solidFill>
              </a:rPr>
              <a:t>Write a test, watch it fail</a:t>
            </a:r>
          </a:p>
          <a:p>
            <a:pPr marL="731120" indent="-365559">
              <a:spcAft>
                <a:spcPts val="1600"/>
              </a:spcAft>
              <a:buFont typeface="Raleway"/>
              <a:buChar char="●"/>
            </a:pPr>
            <a:r>
              <a:rPr lang="en-US" dirty="0" smtClean="0">
                <a:solidFill>
                  <a:schemeClr val="dk1"/>
                </a:solidFill>
              </a:rPr>
              <a:t>Write </a:t>
            </a:r>
            <a:r>
              <a:rPr lang="en-US" dirty="0">
                <a:solidFill>
                  <a:schemeClr val="dk1"/>
                </a:solidFill>
              </a:rPr>
              <a:t>some code</a:t>
            </a:r>
          </a:p>
          <a:p>
            <a:pPr marL="731120" indent="-365559">
              <a:spcAft>
                <a:spcPts val="1600"/>
              </a:spcAft>
              <a:buFont typeface="Raleway"/>
              <a:buChar char="●"/>
            </a:pPr>
            <a:r>
              <a:rPr lang="en-US" dirty="0">
                <a:solidFill>
                  <a:schemeClr val="dk1"/>
                </a:solidFill>
              </a:rPr>
              <a:t>Write and run </a:t>
            </a:r>
            <a:r>
              <a:rPr lang="en-US" dirty="0" smtClean="0">
                <a:solidFill>
                  <a:schemeClr val="dk1"/>
                </a:solidFill>
              </a:rPr>
              <a:t>more tests</a:t>
            </a:r>
            <a:endParaRPr lang="en-US" dirty="0">
              <a:solidFill>
                <a:schemeClr val="dk1"/>
              </a:solidFill>
            </a:endParaRPr>
          </a:p>
          <a:p>
            <a:pPr marL="731120" indent="-365559">
              <a:spcAft>
                <a:spcPts val="1600"/>
              </a:spcAft>
              <a:buFont typeface="Raleway"/>
              <a:buChar char="●"/>
            </a:pPr>
            <a:r>
              <a:rPr lang="en-US" dirty="0" smtClean="0">
                <a:solidFill>
                  <a:schemeClr val="dk1"/>
                </a:solidFill>
              </a:rPr>
              <a:t>Code review</a:t>
            </a:r>
          </a:p>
          <a:p>
            <a:pPr marL="731120" indent="-365559">
              <a:spcAft>
                <a:spcPts val="1600"/>
              </a:spcAft>
              <a:buFont typeface="Raleway"/>
              <a:buChar char="●"/>
            </a:pPr>
            <a:r>
              <a:rPr lang="en-US" dirty="0" smtClean="0">
                <a:solidFill>
                  <a:schemeClr val="dk1"/>
                </a:solidFill>
              </a:rPr>
              <a:t>Delivery pipeline to production</a:t>
            </a:r>
            <a:endParaRPr lang="en-US" dirty="0">
              <a:solidFill>
                <a:schemeClr val="dk1"/>
              </a:solidFill>
            </a:endParaRPr>
          </a:p>
          <a:p>
            <a:pPr marL="731120" indent="-365559">
              <a:spcAft>
                <a:spcPts val="1600"/>
              </a:spcAft>
              <a:buFont typeface="Raleway"/>
              <a:buChar char="●"/>
            </a:pPr>
            <a:r>
              <a:rPr lang="en-US" dirty="0" smtClean="0">
                <a:solidFill>
                  <a:schemeClr val="dk1"/>
                </a:solidFill>
              </a:rPr>
              <a:t>Lowered </a:t>
            </a:r>
            <a:r>
              <a:rPr lang="en-US" dirty="0">
                <a:solidFill>
                  <a:schemeClr val="dk1"/>
                </a:solidFill>
              </a:rPr>
              <a:t>chance of production failure</a:t>
            </a:r>
          </a:p>
        </p:txBody>
      </p:sp>
      <p:sp>
        <p:nvSpPr>
          <p:cNvPr id="656" name="Shape 656"/>
          <p:cNvSpPr txBox="1">
            <a:spLocks noGrp="1"/>
          </p:cNvSpPr>
          <p:nvPr>
            <p:ph type="title"/>
          </p:nvPr>
        </p:nvSpPr>
        <p:spPr>
          <a:xfrm>
            <a:off x="609605" y="548642"/>
            <a:ext cx="13411200" cy="664800"/>
          </a:xfrm>
          <a:prstGeom prst="rect">
            <a:avLst/>
          </a:prstGeom>
          <a:noFill/>
          <a:ln>
            <a:noFill/>
          </a:ln>
        </p:spPr>
        <p:txBody>
          <a:bodyPr lIns="0" tIns="0" rIns="0" bIns="0" anchor="t" anchorCtr="0">
            <a:noAutofit/>
          </a:bodyPr>
          <a:lstStyle/>
          <a:p>
            <a:pPr>
              <a:buClr>
                <a:schemeClr val="accent1"/>
              </a:buClr>
              <a:buSzPct val="25000"/>
            </a:pPr>
            <a:r>
              <a:rPr lang="en-US" sz="4800" dirty="0">
                <a:solidFill>
                  <a:schemeClr val="dk1"/>
                </a:solidFill>
              </a:rPr>
              <a:t>Test-driven Development</a:t>
            </a:r>
          </a:p>
        </p:txBody>
      </p:sp>
      <p:sp>
        <p:nvSpPr>
          <p:cNvPr id="657" name="Shape 657"/>
          <p:cNvSpPr/>
          <p:nvPr/>
        </p:nvSpPr>
        <p:spPr>
          <a:xfrm>
            <a:off x="10137440" y="2330840"/>
            <a:ext cx="2409120" cy="564000"/>
          </a:xfrm>
          <a:prstGeom prst="rect">
            <a:avLst/>
          </a:prstGeom>
          <a:solidFill>
            <a:srgbClr val="E4E6E7"/>
          </a:solidFill>
          <a:ln>
            <a:noFill/>
          </a:ln>
        </p:spPr>
        <p:txBody>
          <a:bodyPr lIns="146204" tIns="146204" rIns="146204" bIns="146204" anchor="ctr" anchorCtr="0">
            <a:noAutofit/>
          </a:bodyPr>
          <a:lstStyle/>
          <a:p>
            <a:pPr algn="ctr" defTabSz="1462360"/>
            <a:r>
              <a:rPr lang="en-US" sz="1600" kern="0">
                <a:solidFill>
                  <a:srgbClr val="000000"/>
                </a:solidFill>
                <a:latin typeface="Raleway"/>
                <a:ea typeface="Raleway"/>
                <a:cs typeface="Raleway"/>
                <a:sym typeface="Raleway"/>
              </a:rPr>
              <a:t>Add a test</a:t>
            </a:r>
          </a:p>
        </p:txBody>
      </p:sp>
      <p:sp>
        <p:nvSpPr>
          <p:cNvPr id="658" name="Shape 658"/>
          <p:cNvSpPr/>
          <p:nvPr/>
        </p:nvSpPr>
        <p:spPr>
          <a:xfrm>
            <a:off x="10137440" y="3500456"/>
            <a:ext cx="2409120" cy="564000"/>
          </a:xfrm>
          <a:prstGeom prst="rect">
            <a:avLst/>
          </a:prstGeom>
          <a:solidFill>
            <a:srgbClr val="E4E6E7"/>
          </a:solidFill>
          <a:ln>
            <a:noFill/>
          </a:ln>
        </p:spPr>
        <p:txBody>
          <a:bodyPr lIns="146204" tIns="146204" rIns="146204" bIns="146204" anchor="ctr" anchorCtr="0">
            <a:noAutofit/>
          </a:bodyPr>
          <a:lstStyle/>
          <a:p>
            <a:pPr algn="ctr" defTabSz="1462360"/>
            <a:r>
              <a:rPr lang="en-US" sz="1600" kern="0">
                <a:solidFill>
                  <a:srgbClr val="000000"/>
                </a:solidFill>
                <a:latin typeface="Raleway"/>
                <a:ea typeface="Raleway"/>
                <a:cs typeface="Raleway"/>
                <a:sym typeface="Raleway"/>
              </a:rPr>
              <a:t>Run the tests</a:t>
            </a:r>
          </a:p>
        </p:txBody>
      </p:sp>
      <p:sp>
        <p:nvSpPr>
          <p:cNvPr id="659" name="Shape 659"/>
          <p:cNvSpPr/>
          <p:nvPr/>
        </p:nvSpPr>
        <p:spPr>
          <a:xfrm>
            <a:off x="10137440" y="4670075"/>
            <a:ext cx="2409120" cy="564000"/>
          </a:xfrm>
          <a:prstGeom prst="rect">
            <a:avLst/>
          </a:prstGeom>
          <a:solidFill>
            <a:srgbClr val="E4E6E7"/>
          </a:solidFill>
          <a:ln>
            <a:noFill/>
          </a:ln>
        </p:spPr>
        <p:txBody>
          <a:bodyPr lIns="146204" tIns="146204" rIns="146204" bIns="146204" anchor="ctr" anchorCtr="0">
            <a:noAutofit/>
          </a:bodyPr>
          <a:lstStyle/>
          <a:p>
            <a:pPr algn="ctr" defTabSz="1462360"/>
            <a:r>
              <a:rPr lang="en-US" sz="1600" kern="0">
                <a:solidFill>
                  <a:srgbClr val="000000"/>
                </a:solidFill>
                <a:latin typeface="Raleway"/>
                <a:ea typeface="Raleway"/>
                <a:cs typeface="Raleway"/>
                <a:sym typeface="Raleway"/>
              </a:rPr>
              <a:t>Make a little change</a:t>
            </a:r>
          </a:p>
        </p:txBody>
      </p:sp>
      <p:sp>
        <p:nvSpPr>
          <p:cNvPr id="660" name="Shape 660"/>
          <p:cNvSpPr/>
          <p:nvPr/>
        </p:nvSpPr>
        <p:spPr>
          <a:xfrm>
            <a:off x="10137440" y="5839688"/>
            <a:ext cx="2409120" cy="564000"/>
          </a:xfrm>
          <a:prstGeom prst="rect">
            <a:avLst/>
          </a:prstGeom>
          <a:solidFill>
            <a:srgbClr val="E4E6E7"/>
          </a:solidFill>
          <a:ln>
            <a:noFill/>
          </a:ln>
        </p:spPr>
        <p:txBody>
          <a:bodyPr lIns="146204" tIns="146204" rIns="146204" bIns="146204" anchor="ctr" anchorCtr="0">
            <a:noAutofit/>
          </a:bodyPr>
          <a:lstStyle/>
          <a:p>
            <a:pPr algn="ctr" defTabSz="1462360"/>
            <a:r>
              <a:rPr lang="en-US" sz="1600" kern="0">
                <a:solidFill>
                  <a:srgbClr val="000000"/>
                </a:solidFill>
                <a:latin typeface="Raleway"/>
                <a:ea typeface="Raleway"/>
                <a:cs typeface="Raleway"/>
                <a:sym typeface="Raleway"/>
              </a:rPr>
              <a:t>Run the tests</a:t>
            </a:r>
          </a:p>
        </p:txBody>
      </p:sp>
      <p:cxnSp>
        <p:nvCxnSpPr>
          <p:cNvPr id="661" name="Shape 661"/>
          <p:cNvCxnSpPr>
            <a:stCxn id="657" idx="2"/>
            <a:endCxn id="658" idx="0"/>
          </p:cNvCxnSpPr>
          <p:nvPr/>
        </p:nvCxnSpPr>
        <p:spPr>
          <a:xfrm>
            <a:off x="11342000" y="2894843"/>
            <a:ext cx="0" cy="605760"/>
          </a:xfrm>
          <a:prstGeom prst="straightConnector1">
            <a:avLst/>
          </a:prstGeom>
          <a:noFill/>
          <a:ln w="19050" cap="flat" cmpd="sng">
            <a:solidFill>
              <a:schemeClr val="accent2"/>
            </a:solidFill>
            <a:prstDash val="solid"/>
            <a:round/>
            <a:headEnd type="none" w="lg" len="lg"/>
            <a:tailEnd type="triangle" w="lg" len="lg"/>
          </a:ln>
        </p:spPr>
      </p:cxnSp>
      <p:cxnSp>
        <p:nvCxnSpPr>
          <p:cNvPr id="662" name="Shape 662"/>
          <p:cNvCxnSpPr>
            <a:stCxn id="658" idx="2"/>
            <a:endCxn id="659" idx="0"/>
          </p:cNvCxnSpPr>
          <p:nvPr/>
        </p:nvCxnSpPr>
        <p:spPr>
          <a:xfrm>
            <a:off x="11342000" y="4064456"/>
            <a:ext cx="0" cy="605760"/>
          </a:xfrm>
          <a:prstGeom prst="straightConnector1">
            <a:avLst/>
          </a:prstGeom>
          <a:noFill/>
          <a:ln w="19050" cap="flat" cmpd="sng">
            <a:solidFill>
              <a:srgbClr val="CC0000"/>
            </a:solidFill>
            <a:prstDash val="solid"/>
            <a:round/>
            <a:headEnd type="none" w="lg" len="lg"/>
            <a:tailEnd type="triangle" w="lg" len="lg"/>
          </a:ln>
        </p:spPr>
      </p:cxnSp>
      <p:cxnSp>
        <p:nvCxnSpPr>
          <p:cNvPr id="663" name="Shape 663"/>
          <p:cNvCxnSpPr>
            <a:stCxn id="658" idx="1"/>
            <a:endCxn id="657" idx="1"/>
          </p:cNvCxnSpPr>
          <p:nvPr/>
        </p:nvCxnSpPr>
        <p:spPr>
          <a:xfrm rot="10800000" flipH="1">
            <a:off x="10137440" y="2612699"/>
            <a:ext cx="960" cy="1169760"/>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664" name="Shape 664"/>
          <p:cNvCxnSpPr>
            <a:stCxn id="659" idx="2"/>
            <a:endCxn id="660" idx="0"/>
          </p:cNvCxnSpPr>
          <p:nvPr/>
        </p:nvCxnSpPr>
        <p:spPr>
          <a:xfrm>
            <a:off x="11342000" y="5234072"/>
            <a:ext cx="0" cy="605760"/>
          </a:xfrm>
          <a:prstGeom prst="straightConnector1">
            <a:avLst/>
          </a:prstGeom>
          <a:noFill/>
          <a:ln w="19050" cap="flat" cmpd="sng">
            <a:solidFill>
              <a:schemeClr val="accent2"/>
            </a:solidFill>
            <a:prstDash val="solid"/>
            <a:round/>
            <a:headEnd type="none" w="lg" len="lg"/>
            <a:tailEnd type="triangle" w="lg" len="lg"/>
          </a:ln>
        </p:spPr>
      </p:cxnSp>
      <p:cxnSp>
        <p:nvCxnSpPr>
          <p:cNvPr id="665" name="Shape 665"/>
          <p:cNvCxnSpPr>
            <a:stCxn id="660" idx="1"/>
            <a:endCxn id="659" idx="1"/>
          </p:cNvCxnSpPr>
          <p:nvPr/>
        </p:nvCxnSpPr>
        <p:spPr>
          <a:xfrm rot="10800000" flipH="1">
            <a:off x="10137440" y="4951928"/>
            <a:ext cx="960" cy="1169760"/>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666" name="Shape 666"/>
          <p:cNvCxnSpPr>
            <a:stCxn id="660" idx="3"/>
            <a:endCxn id="657" idx="3"/>
          </p:cNvCxnSpPr>
          <p:nvPr/>
        </p:nvCxnSpPr>
        <p:spPr>
          <a:xfrm rot="10800000" flipH="1">
            <a:off x="12546560" y="2612891"/>
            <a:ext cx="960" cy="3508800"/>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667" name="Shape 667"/>
          <p:cNvCxnSpPr>
            <a:stCxn id="660" idx="2"/>
          </p:cNvCxnSpPr>
          <p:nvPr/>
        </p:nvCxnSpPr>
        <p:spPr>
          <a:xfrm>
            <a:off x="11342000" y="6403691"/>
            <a:ext cx="0" cy="605760"/>
          </a:xfrm>
          <a:prstGeom prst="straightConnector1">
            <a:avLst/>
          </a:prstGeom>
          <a:noFill/>
          <a:ln w="19050" cap="flat" cmpd="sng">
            <a:solidFill>
              <a:srgbClr val="6AA84F"/>
            </a:solidFill>
            <a:prstDash val="solid"/>
            <a:round/>
            <a:headEnd type="none" w="lg" len="lg"/>
            <a:tailEnd type="triangle" w="lg" len="lg"/>
          </a:ln>
        </p:spPr>
      </p:cxnSp>
      <p:sp>
        <p:nvSpPr>
          <p:cNvPr id="668" name="Shape 668"/>
          <p:cNvSpPr/>
          <p:nvPr/>
        </p:nvSpPr>
        <p:spPr>
          <a:xfrm>
            <a:off x="11240723" y="1577045"/>
            <a:ext cx="202560" cy="202560"/>
          </a:xfrm>
          <a:prstGeom prst="ellipse">
            <a:avLst/>
          </a:prstGeom>
          <a:solidFill>
            <a:schemeClr val="accent2"/>
          </a:solidFill>
          <a:ln>
            <a:noFill/>
          </a:ln>
        </p:spPr>
        <p:txBody>
          <a:bodyPr lIns="146204" tIns="146204" rIns="146204" bIns="146204" anchor="ctr" anchorCtr="0">
            <a:noAutofit/>
          </a:bodyPr>
          <a:lstStyle/>
          <a:p>
            <a:pPr defTabSz="1462360"/>
            <a:endParaRPr kern="0">
              <a:solidFill>
                <a:srgbClr val="000000"/>
              </a:solidFill>
              <a:latin typeface="Arial"/>
              <a:ea typeface="Arial"/>
              <a:cs typeface="Arial"/>
              <a:sym typeface="Arial"/>
            </a:endParaRPr>
          </a:p>
        </p:txBody>
      </p:sp>
      <p:cxnSp>
        <p:nvCxnSpPr>
          <p:cNvPr id="669" name="Shape 669"/>
          <p:cNvCxnSpPr>
            <a:stCxn id="668" idx="4"/>
            <a:endCxn id="657" idx="0"/>
          </p:cNvCxnSpPr>
          <p:nvPr/>
        </p:nvCxnSpPr>
        <p:spPr>
          <a:xfrm>
            <a:off x="11342000" y="1779600"/>
            <a:ext cx="0" cy="551040"/>
          </a:xfrm>
          <a:prstGeom prst="straightConnector1">
            <a:avLst/>
          </a:prstGeom>
          <a:noFill/>
          <a:ln w="19050" cap="flat" cmpd="sng">
            <a:solidFill>
              <a:schemeClr val="accent2"/>
            </a:solidFill>
            <a:prstDash val="solid"/>
            <a:round/>
            <a:headEnd type="none" w="lg" len="lg"/>
            <a:tailEnd type="triangle" w="lg" len="lg"/>
          </a:ln>
        </p:spPr>
      </p:cxnSp>
      <p:sp>
        <p:nvSpPr>
          <p:cNvPr id="670" name="Shape 670"/>
          <p:cNvSpPr/>
          <p:nvPr/>
        </p:nvSpPr>
        <p:spPr>
          <a:xfrm>
            <a:off x="11240723" y="7009283"/>
            <a:ext cx="202560" cy="202560"/>
          </a:xfrm>
          <a:prstGeom prst="ellipse">
            <a:avLst/>
          </a:prstGeom>
          <a:solidFill>
            <a:srgbClr val="6AA84F"/>
          </a:solidFill>
          <a:ln>
            <a:noFill/>
          </a:ln>
        </p:spPr>
        <p:txBody>
          <a:bodyPr lIns="146204" tIns="146204" rIns="146204" bIns="146204" anchor="ctr" anchorCtr="0">
            <a:noAutofit/>
          </a:bodyPr>
          <a:lstStyle/>
          <a:p>
            <a:pPr defTabSz="1462360"/>
            <a:endParaRPr kern="0">
              <a:solidFill>
                <a:srgbClr val="000000"/>
              </a:solidFill>
              <a:latin typeface="Arial"/>
              <a:ea typeface="Arial"/>
              <a:cs typeface="Arial"/>
              <a:sym typeface="Arial"/>
            </a:endParaRPr>
          </a:p>
        </p:txBody>
      </p:sp>
      <p:sp>
        <p:nvSpPr>
          <p:cNvPr id="671" name="Shape 671"/>
          <p:cNvSpPr txBox="1"/>
          <p:nvPr/>
        </p:nvSpPr>
        <p:spPr>
          <a:xfrm>
            <a:off x="12893440" y="5560814"/>
            <a:ext cx="1641600" cy="561120"/>
          </a:xfrm>
          <a:prstGeom prst="rect">
            <a:avLst/>
          </a:prstGeom>
          <a:noFill/>
          <a:ln>
            <a:noFill/>
          </a:ln>
        </p:spPr>
        <p:txBody>
          <a:bodyPr lIns="146204" tIns="146204" rIns="146204" bIns="146204" anchor="ctr" anchorCtr="0">
            <a:noAutofit/>
          </a:bodyPr>
          <a:lstStyle/>
          <a:p>
            <a:pPr defTabSz="1462360"/>
            <a:r>
              <a:rPr lang="en-US" sz="1600" kern="0">
                <a:solidFill>
                  <a:srgbClr val="6AA84F"/>
                </a:solidFill>
                <a:latin typeface="Raleway"/>
                <a:ea typeface="Raleway"/>
                <a:cs typeface="Raleway"/>
                <a:sym typeface="Raleway"/>
              </a:rPr>
              <a:t>pass</a:t>
            </a:r>
          </a:p>
          <a:p>
            <a:pPr defTabSz="1462360"/>
            <a:r>
              <a:rPr lang="en-US" sz="1300" b="1" kern="0">
                <a:solidFill>
                  <a:srgbClr val="6AA84F"/>
                </a:solidFill>
                <a:latin typeface="Raleway"/>
                <a:ea typeface="Raleway"/>
                <a:cs typeface="Raleway"/>
                <a:sym typeface="Raleway"/>
              </a:rPr>
              <a:t>[development continues]</a:t>
            </a:r>
          </a:p>
        </p:txBody>
      </p:sp>
      <p:sp>
        <p:nvSpPr>
          <p:cNvPr id="672" name="Shape 672"/>
          <p:cNvSpPr txBox="1"/>
          <p:nvPr/>
        </p:nvSpPr>
        <p:spPr>
          <a:xfrm>
            <a:off x="9030720" y="5919122"/>
            <a:ext cx="759840" cy="202560"/>
          </a:xfrm>
          <a:prstGeom prst="rect">
            <a:avLst/>
          </a:prstGeom>
          <a:noFill/>
          <a:ln>
            <a:noFill/>
          </a:ln>
        </p:spPr>
        <p:txBody>
          <a:bodyPr lIns="146204" tIns="146204" rIns="146204" bIns="146204" anchor="ctr" anchorCtr="0">
            <a:noAutofit/>
          </a:bodyPr>
          <a:lstStyle/>
          <a:p>
            <a:pPr algn="r" defTabSz="1462360"/>
            <a:r>
              <a:rPr lang="en-US" sz="1600" kern="0">
                <a:solidFill>
                  <a:srgbClr val="CC0000"/>
                </a:solidFill>
                <a:latin typeface="Raleway"/>
                <a:ea typeface="Raleway"/>
                <a:cs typeface="Raleway"/>
                <a:sym typeface="Raleway"/>
              </a:rPr>
              <a:t>fail</a:t>
            </a:r>
          </a:p>
        </p:txBody>
      </p:sp>
      <p:sp>
        <p:nvSpPr>
          <p:cNvPr id="673" name="Shape 673"/>
          <p:cNvSpPr txBox="1"/>
          <p:nvPr/>
        </p:nvSpPr>
        <p:spPr>
          <a:xfrm>
            <a:off x="10582160" y="4151801"/>
            <a:ext cx="759840" cy="202560"/>
          </a:xfrm>
          <a:prstGeom prst="rect">
            <a:avLst/>
          </a:prstGeom>
          <a:noFill/>
          <a:ln>
            <a:noFill/>
          </a:ln>
        </p:spPr>
        <p:txBody>
          <a:bodyPr lIns="146204" tIns="146204" rIns="146204" bIns="146204" anchor="ctr" anchorCtr="0">
            <a:noAutofit/>
          </a:bodyPr>
          <a:lstStyle/>
          <a:p>
            <a:pPr algn="r" defTabSz="1462360"/>
            <a:r>
              <a:rPr lang="en-US" sz="1600" kern="0">
                <a:solidFill>
                  <a:srgbClr val="CC0000"/>
                </a:solidFill>
                <a:latin typeface="Raleway"/>
                <a:ea typeface="Raleway"/>
                <a:cs typeface="Raleway"/>
                <a:sym typeface="Raleway"/>
              </a:rPr>
              <a:t>fail</a:t>
            </a:r>
          </a:p>
        </p:txBody>
      </p:sp>
      <p:sp>
        <p:nvSpPr>
          <p:cNvPr id="674" name="Shape 674"/>
          <p:cNvSpPr txBox="1"/>
          <p:nvPr/>
        </p:nvSpPr>
        <p:spPr>
          <a:xfrm>
            <a:off x="9030720" y="3579880"/>
            <a:ext cx="759840" cy="202560"/>
          </a:xfrm>
          <a:prstGeom prst="rect">
            <a:avLst/>
          </a:prstGeom>
          <a:noFill/>
          <a:ln>
            <a:noFill/>
          </a:ln>
        </p:spPr>
        <p:txBody>
          <a:bodyPr lIns="146204" tIns="146204" rIns="146204" bIns="146204" anchor="ctr" anchorCtr="0">
            <a:noAutofit/>
          </a:bodyPr>
          <a:lstStyle/>
          <a:p>
            <a:pPr algn="r" defTabSz="1462360"/>
            <a:r>
              <a:rPr lang="en-US" sz="1600" kern="0">
                <a:solidFill>
                  <a:srgbClr val="6AA84F"/>
                </a:solidFill>
                <a:latin typeface="Raleway"/>
                <a:ea typeface="Raleway"/>
                <a:cs typeface="Raleway"/>
                <a:sym typeface="Raleway"/>
              </a:rPr>
              <a:t>pass</a:t>
            </a:r>
          </a:p>
        </p:txBody>
      </p:sp>
      <p:sp>
        <p:nvSpPr>
          <p:cNvPr id="675" name="Shape 675"/>
          <p:cNvSpPr txBox="1"/>
          <p:nvPr/>
        </p:nvSpPr>
        <p:spPr>
          <a:xfrm>
            <a:off x="11399249" y="6631799"/>
            <a:ext cx="1851360" cy="202560"/>
          </a:xfrm>
          <a:prstGeom prst="rect">
            <a:avLst/>
          </a:prstGeom>
          <a:noFill/>
          <a:ln>
            <a:noFill/>
          </a:ln>
        </p:spPr>
        <p:txBody>
          <a:bodyPr lIns="146204" tIns="146204" rIns="146204" bIns="146204" anchor="ctr" anchorCtr="0">
            <a:noAutofit/>
          </a:bodyPr>
          <a:lstStyle/>
          <a:p>
            <a:pPr defTabSz="1462360"/>
            <a:r>
              <a:rPr lang="en-US" sz="1600" kern="0">
                <a:solidFill>
                  <a:srgbClr val="6AA84F"/>
                </a:solidFill>
                <a:latin typeface="Raleway"/>
                <a:ea typeface="Raleway"/>
                <a:cs typeface="Raleway"/>
                <a:sym typeface="Raleway"/>
              </a:rPr>
              <a:t>pass</a:t>
            </a:r>
          </a:p>
          <a:p>
            <a:pPr defTabSz="1462360">
              <a:buClr>
                <a:srgbClr val="000000"/>
              </a:buClr>
              <a:buSzPct val="137500"/>
            </a:pPr>
            <a:r>
              <a:rPr lang="en-US" sz="1300" b="1" kern="0">
                <a:solidFill>
                  <a:srgbClr val="6AA84F"/>
                </a:solidFill>
                <a:latin typeface="Raleway"/>
                <a:ea typeface="Raleway"/>
                <a:cs typeface="Raleway"/>
                <a:sym typeface="Raleway"/>
              </a:rPr>
              <a:t>[development stops]</a:t>
            </a:r>
          </a:p>
        </p:txBody>
      </p:sp>
    </p:spTree>
    <p:extLst>
      <p:ext uri="{BB962C8B-B14F-4D97-AF65-F5344CB8AC3E}">
        <p14:creationId xmlns:p14="http://schemas.microsoft.com/office/powerpoint/2010/main" val="92539621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609605" y="548642"/>
            <a:ext cx="13411200" cy="664800"/>
          </a:xfrm>
          <a:prstGeom prst="rect">
            <a:avLst/>
          </a:prstGeom>
        </p:spPr>
        <p:txBody>
          <a:bodyPr lIns="109662" tIns="109662" rIns="109662" bIns="109662" anchor="t" anchorCtr="0">
            <a:noAutofit/>
          </a:bodyPr>
          <a:lstStyle/>
          <a:p>
            <a:r>
              <a:rPr lang="en-US" sz="4800" dirty="0"/>
              <a:t>Software Testing and Why it Matters</a:t>
            </a:r>
          </a:p>
        </p:txBody>
      </p:sp>
      <p:grpSp>
        <p:nvGrpSpPr>
          <p:cNvPr id="681" name="Shape 681"/>
          <p:cNvGrpSpPr/>
          <p:nvPr/>
        </p:nvGrpSpPr>
        <p:grpSpPr>
          <a:xfrm>
            <a:off x="1121439" y="1938613"/>
            <a:ext cx="5541120" cy="4017467"/>
            <a:chOff x="1227624" y="1287825"/>
            <a:chExt cx="3463200" cy="3227400"/>
          </a:xfrm>
        </p:grpSpPr>
        <p:cxnSp>
          <p:nvCxnSpPr>
            <p:cNvPr id="682" name="Shape 682"/>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83" name="Shape 683"/>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84" name="Shape 684"/>
          <p:cNvSpPr txBox="1"/>
          <p:nvPr/>
        </p:nvSpPr>
        <p:spPr>
          <a:xfrm>
            <a:off x="3247121" y="6009695"/>
            <a:ext cx="1289760" cy="372000"/>
          </a:xfrm>
          <a:prstGeom prst="rect">
            <a:avLst/>
          </a:prstGeom>
          <a:noFill/>
          <a:ln>
            <a:noFill/>
          </a:ln>
        </p:spPr>
        <p:txBody>
          <a:bodyPr lIns="146204" tIns="146204" rIns="146204" bIns="146204" anchor="ctr" anchorCtr="0">
            <a:noAutofit/>
          </a:bodyPr>
          <a:lstStyle/>
          <a:p>
            <a:pPr algn="ctr" defTabSz="1462360"/>
            <a:r>
              <a:rPr lang="en-US" sz="1800" kern="0">
                <a:solidFill>
                  <a:srgbClr val="000000"/>
                </a:solidFill>
                <a:latin typeface="Raleway"/>
                <a:ea typeface="Raleway"/>
                <a:cs typeface="Raleway"/>
                <a:sym typeface="Raleway"/>
              </a:rPr>
              <a:t>quantity</a:t>
            </a:r>
          </a:p>
        </p:txBody>
      </p:sp>
      <p:sp>
        <p:nvSpPr>
          <p:cNvPr id="685" name="Shape 685"/>
          <p:cNvSpPr txBox="1"/>
          <p:nvPr/>
        </p:nvSpPr>
        <p:spPr>
          <a:xfrm rot="-5400000">
            <a:off x="184283" y="5025080"/>
            <a:ext cx="1395840" cy="466080"/>
          </a:xfrm>
          <a:prstGeom prst="rect">
            <a:avLst/>
          </a:prstGeom>
          <a:noFill/>
          <a:ln>
            <a:noFill/>
          </a:ln>
        </p:spPr>
        <p:txBody>
          <a:bodyPr lIns="146204" tIns="146204" rIns="146204" bIns="146204" anchor="t" anchorCtr="0">
            <a:noAutofit/>
          </a:bodyPr>
          <a:lstStyle/>
          <a:p>
            <a:pPr defTabSz="1462360"/>
            <a:r>
              <a:rPr lang="en-US" sz="1600" kern="0">
                <a:solidFill>
                  <a:srgbClr val="000000"/>
                </a:solidFill>
                <a:latin typeface="Raleway"/>
                <a:ea typeface="Raleway"/>
                <a:cs typeface="Raleway"/>
                <a:sym typeface="Raleway"/>
              </a:rPr>
              <a:t>less time</a:t>
            </a:r>
          </a:p>
        </p:txBody>
      </p:sp>
      <p:sp>
        <p:nvSpPr>
          <p:cNvPr id="686" name="Shape 686"/>
          <p:cNvSpPr txBox="1"/>
          <p:nvPr/>
        </p:nvSpPr>
        <p:spPr>
          <a:xfrm rot="-5400000">
            <a:off x="18200" y="2569475"/>
            <a:ext cx="1728000" cy="466080"/>
          </a:xfrm>
          <a:prstGeom prst="rect">
            <a:avLst/>
          </a:prstGeom>
          <a:noFill/>
          <a:ln>
            <a:noFill/>
          </a:ln>
        </p:spPr>
        <p:txBody>
          <a:bodyPr lIns="146204" tIns="146204" rIns="146204" bIns="146204" anchor="t" anchorCtr="0">
            <a:noAutofit/>
          </a:bodyPr>
          <a:lstStyle/>
          <a:p>
            <a:pPr algn="r" defTabSz="1462360"/>
            <a:r>
              <a:rPr lang="en-US" sz="1600" kern="0">
                <a:solidFill>
                  <a:srgbClr val="000000"/>
                </a:solidFill>
                <a:latin typeface="Raleway"/>
                <a:ea typeface="Raleway"/>
                <a:cs typeface="Raleway"/>
                <a:sym typeface="Raleway"/>
              </a:rPr>
              <a:t>more time</a:t>
            </a:r>
          </a:p>
        </p:txBody>
      </p:sp>
      <p:sp>
        <p:nvSpPr>
          <p:cNvPr id="687" name="Shape 687"/>
          <p:cNvSpPr/>
          <p:nvPr/>
        </p:nvSpPr>
        <p:spPr>
          <a:xfrm>
            <a:off x="1321240" y="2026111"/>
            <a:ext cx="5224320" cy="3794879"/>
          </a:xfrm>
          <a:prstGeom prst="rtTriangle">
            <a:avLst/>
          </a:prstGeom>
          <a:solidFill>
            <a:srgbClr val="D8D8D8"/>
          </a:solidFill>
          <a:ln>
            <a:noFill/>
          </a:ln>
        </p:spPr>
        <p:txBody>
          <a:bodyPr lIns="146204" tIns="146204" rIns="146204" bIns="146204" anchor="ctr" anchorCtr="0">
            <a:noAutofit/>
          </a:bodyPr>
          <a:lstStyle/>
          <a:p>
            <a:pPr defTabSz="1462360"/>
            <a:endParaRPr kern="0">
              <a:solidFill>
                <a:srgbClr val="000000"/>
              </a:solidFill>
              <a:latin typeface="Arial"/>
              <a:ea typeface="Arial"/>
              <a:cs typeface="Arial"/>
              <a:sym typeface="Arial"/>
            </a:endParaRPr>
          </a:p>
        </p:txBody>
      </p:sp>
      <p:cxnSp>
        <p:nvCxnSpPr>
          <p:cNvPr id="688" name="Shape 688"/>
          <p:cNvCxnSpPr/>
          <p:nvPr/>
        </p:nvCxnSpPr>
        <p:spPr>
          <a:xfrm>
            <a:off x="2538760" y="2889373"/>
            <a:ext cx="0" cy="2925600"/>
          </a:xfrm>
          <a:prstGeom prst="straightConnector1">
            <a:avLst/>
          </a:prstGeom>
          <a:noFill/>
          <a:ln w="28575" cap="flat" cmpd="sng">
            <a:solidFill>
              <a:schemeClr val="accent2"/>
            </a:solidFill>
            <a:prstDash val="dot"/>
            <a:round/>
            <a:headEnd type="none" w="lg" len="lg"/>
            <a:tailEnd type="none" w="lg" len="lg"/>
          </a:ln>
        </p:spPr>
      </p:cxnSp>
      <p:cxnSp>
        <p:nvCxnSpPr>
          <p:cNvPr id="689" name="Shape 689"/>
          <p:cNvCxnSpPr/>
          <p:nvPr/>
        </p:nvCxnSpPr>
        <p:spPr>
          <a:xfrm>
            <a:off x="5127840" y="4783760"/>
            <a:ext cx="0" cy="1031040"/>
          </a:xfrm>
          <a:prstGeom prst="straightConnector1">
            <a:avLst/>
          </a:prstGeom>
          <a:noFill/>
          <a:ln w="28575" cap="flat" cmpd="sng">
            <a:solidFill>
              <a:schemeClr val="accent2"/>
            </a:solidFill>
            <a:prstDash val="dot"/>
            <a:round/>
            <a:headEnd type="none" w="lg" len="lg"/>
            <a:tailEnd type="none" w="lg" len="lg"/>
          </a:ln>
        </p:spPr>
      </p:cxnSp>
      <p:cxnSp>
        <p:nvCxnSpPr>
          <p:cNvPr id="690" name="Shape 690"/>
          <p:cNvCxnSpPr/>
          <p:nvPr/>
        </p:nvCxnSpPr>
        <p:spPr>
          <a:xfrm>
            <a:off x="3892000" y="3872541"/>
            <a:ext cx="0" cy="1942080"/>
          </a:xfrm>
          <a:prstGeom prst="straightConnector1">
            <a:avLst/>
          </a:prstGeom>
          <a:noFill/>
          <a:ln w="28575" cap="flat" cmpd="sng">
            <a:solidFill>
              <a:schemeClr val="accent2"/>
            </a:solidFill>
            <a:prstDash val="dot"/>
            <a:round/>
            <a:headEnd type="none" w="lg" len="lg"/>
            <a:tailEnd type="none" w="lg" len="lg"/>
          </a:ln>
        </p:spPr>
      </p:cxnSp>
      <p:sp>
        <p:nvSpPr>
          <p:cNvPr id="691" name="Shape 691"/>
          <p:cNvSpPr txBox="1"/>
          <p:nvPr/>
        </p:nvSpPr>
        <p:spPr>
          <a:xfrm>
            <a:off x="1321244" y="3551732"/>
            <a:ext cx="1217280" cy="372000"/>
          </a:xfrm>
          <a:prstGeom prst="rect">
            <a:avLst/>
          </a:prstGeom>
          <a:noFill/>
          <a:ln>
            <a:noFill/>
          </a:ln>
        </p:spPr>
        <p:txBody>
          <a:bodyPr lIns="146204" tIns="146204" rIns="146204" bIns="146204" anchor="ctr" anchorCtr="0">
            <a:noAutofit/>
          </a:bodyPr>
          <a:lstStyle/>
          <a:p>
            <a:pPr algn="ctr" defTabSz="1462360"/>
            <a:r>
              <a:rPr lang="en-US" sz="1300" kern="0">
                <a:solidFill>
                  <a:srgbClr val="000000"/>
                </a:solidFill>
                <a:latin typeface="Raleway"/>
                <a:ea typeface="Raleway"/>
                <a:cs typeface="Raleway"/>
                <a:sym typeface="Raleway"/>
              </a:rPr>
              <a:t>manual</a:t>
            </a:r>
          </a:p>
          <a:p>
            <a:pPr algn="ctr" defTabSz="1462360"/>
            <a:r>
              <a:rPr lang="en-US" sz="1300" kern="0">
                <a:solidFill>
                  <a:srgbClr val="000000"/>
                </a:solidFill>
                <a:latin typeface="Raleway"/>
                <a:ea typeface="Raleway"/>
                <a:cs typeface="Raleway"/>
                <a:sym typeface="Raleway"/>
              </a:rPr>
              <a:t>tests</a:t>
            </a:r>
          </a:p>
        </p:txBody>
      </p:sp>
      <p:sp>
        <p:nvSpPr>
          <p:cNvPr id="692" name="Shape 692"/>
          <p:cNvSpPr txBox="1"/>
          <p:nvPr/>
        </p:nvSpPr>
        <p:spPr>
          <a:xfrm>
            <a:off x="2606746" y="4166162"/>
            <a:ext cx="1217279" cy="372000"/>
          </a:xfrm>
          <a:prstGeom prst="rect">
            <a:avLst/>
          </a:prstGeom>
          <a:noFill/>
          <a:ln>
            <a:noFill/>
          </a:ln>
        </p:spPr>
        <p:txBody>
          <a:bodyPr lIns="146204" tIns="146204" rIns="146204" bIns="146204" anchor="ctr" anchorCtr="0">
            <a:noAutofit/>
          </a:bodyPr>
          <a:lstStyle/>
          <a:p>
            <a:pPr algn="ctr" defTabSz="1462360"/>
            <a:r>
              <a:rPr lang="en-US" sz="1300" kern="0">
                <a:solidFill>
                  <a:srgbClr val="000000"/>
                </a:solidFill>
                <a:latin typeface="Raleway"/>
                <a:ea typeface="Raleway"/>
                <a:cs typeface="Raleway"/>
                <a:sym typeface="Raleway"/>
              </a:rPr>
              <a:t>automated</a:t>
            </a:r>
          </a:p>
          <a:p>
            <a:pPr algn="ctr" defTabSz="1462360"/>
            <a:r>
              <a:rPr lang="en-US" sz="1300" kern="0">
                <a:solidFill>
                  <a:srgbClr val="000000"/>
                </a:solidFill>
                <a:latin typeface="Raleway"/>
                <a:ea typeface="Raleway"/>
                <a:cs typeface="Raleway"/>
                <a:sym typeface="Raleway"/>
              </a:rPr>
              <a:t>GUI tests</a:t>
            </a:r>
          </a:p>
        </p:txBody>
      </p:sp>
      <p:sp>
        <p:nvSpPr>
          <p:cNvPr id="693" name="Shape 693"/>
          <p:cNvSpPr txBox="1"/>
          <p:nvPr/>
        </p:nvSpPr>
        <p:spPr>
          <a:xfrm>
            <a:off x="3901265" y="4783760"/>
            <a:ext cx="1217280" cy="372000"/>
          </a:xfrm>
          <a:prstGeom prst="rect">
            <a:avLst/>
          </a:prstGeom>
          <a:noFill/>
          <a:ln>
            <a:noFill/>
          </a:ln>
        </p:spPr>
        <p:txBody>
          <a:bodyPr lIns="146204" tIns="146204" rIns="146204" bIns="146204" anchor="ctr" anchorCtr="0">
            <a:noAutofit/>
          </a:bodyPr>
          <a:lstStyle/>
          <a:p>
            <a:pPr algn="ctr" defTabSz="1462360"/>
            <a:r>
              <a:rPr lang="en-US" sz="1300" kern="0">
                <a:solidFill>
                  <a:srgbClr val="000000"/>
                </a:solidFill>
                <a:latin typeface="Raleway"/>
                <a:ea typeface="Raleway"/>
                <a:cs typeface="Raleway"/>
                <a:sym typeface="Raleway"/>
              </a:rPr>
              <a:t>integration</a:t>
            </a:r>
          </a:p>
          <a:p>
            <a:pPr algn="ctr" defTabSz="1462360"/>
            <a:r>
              <a:rPr lang="en-US" sz="1300" kern="0">
                <a:solidFill>
                  <a:srgbClr val="000000"/>
                </a:solidFill>
                <a:latin typeface="Raleway"/>
                <a:ea typeface="Raleway"/>
                <a:cs typeface="Raleway"/>
                <a:sym typeface="Raleway"/>
              </a:rPr>
              <a:t>tests</a:t>
            </a:r>
          </a:p>
        </p:txBody>
      </p:sp>
      <p:sp>
        <p:nvSpPr>
          <p:cNvPr id="694" name="Shape 694"/>
          <p:cNvSpPr txBox="1"/>
          <p:nvPr/>
        </p:nvSpPr>
        <p:spPr>
          <a:xfrm>
            <a:off x="5127826" y="5410079"/>
            <a:ext cx="1217279" cy="372000"/>
          </a:xfrm>
          <a:prstGeom prst="rect">
            <a:avLst/>
          </a:prstGeom>
          <a:noFill/>
          <a:ln>
            <a:noFill/>
          </a:ln>
        </p:spPr>
        <p:txBody>
          <a:bodyPr lIns="146204" tIns="146204" rIns="146204" bIns="146204" anchor="ctr" anchorCtr="0">
            <a:noAutofit/>
          </a:bodyPr>
          <a:lstStyle/>
          <a:p>
            <a:pPr algn="ctr" defTabSz="1462360"/>
            <a:r>
              <a:rPr lang="en-US" sz="1300" kern="0">
                <a:solidFill>
                  <a:srgbClr val="000000"/>
                </a:solidFill>
                <a:latin typeface="Raleway"/>
                <a:ea typeface="Raleway"/>
                <a:cs typeface="Raleway"/>
                <a:sym typeface="Raleway"/>
              </a:rPr>
              <a:t>unit</a:t>
            </a:r>
          </a:p>
          <a:p>
            <a:pPr algn="ctr" defTabSz="1462360"/>
            <a:r>
              <a:rPr lang="en-US" sz="1300" kern="0">
                <a:solidFill>
                  <a:srgbClr val="000000"/>
                </a:solidFill>
                <a:latin typeface="Raleway"/>
                <a:ea typeface="Raleway"/>
                <a:cs typeface="Raleway"/>
                <a:sym typeface="Raleway"/>
              </a:rPr>
              <a:t>tests</a:t>
            </a:r>
          </a:p>
        </p:txBody>
      </p:sp>
      <p:grpSp>
        <p:nvGrpSpPr>
          <p:cNvPr id="695" name="Shape 695"/>
          <p:cNvGrpSpPr/>
          <p:nvPr/>
        </p:nvGrpSpPr>
        <p:grpSpPr>
          <a:xfrm>
            <a:off x="7603725" y="1938548"/>
            <a:ext cx="6013399" cy="4443126"/>
            <a:chOff x="4752325" y="1287775"/>
            <a:chExt cx="3758374" cy="3569349"/>
          </a:xfrm>
        </p:grpSpPr>
        <p:grpSp>
          <p:nvGrpSpPr>
            <p:cNvPr id="696" name="Shape 696"/>
            <p:cNvGrpSpPr/>
            <p:nvPr/>
          </p:nvGrpSpPr>
          <p:grpSpPr>
            <a:xfrm>
              <a:off x="5047499" y="1287825"/>
              <a:ext cx="3463199" cy="3227400"/>
              <a:chOff x="1227624" y="1287825"/>
              <a:chExt cx="3463200" cy="3227400"/>
            </a:xfrm>
          </p:grpSpPr>
          <p:cxnSp>
            <p:nvCxnSpPr>
              <p:cNvPr id="697" name="Shape 697"/>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98" name="Shape 698"/>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99" name="Shape 699"/>
            <p:cNvSpPr txBox="1"/>
            <p:nvPr/>
          </p:nvSpPr>
          <p:spPr>
            <a:xfrm>
              <a:off x="6376050" y="4558325"/>
              <a:ext cx="806100" cy="298800"/>
            </a:xfrm>
            <a:prstGeom prst="rect">
              <a:avLst/>
            </a:prstGeom>
            <a:noFill/>
            <a:ln>
              <a:noFill/>
            </a:ln>
          </p:spPr>
          <p:txBody>
            <a:bodyPr lIns="91425" tIns="91425" rIns="91425" bIns="91425" anchor="ctr" anchorCtr="0">
              <a:noAutofit/>
            </a:bodyPr>
            <a:lstStyle/>
            <a:p>
              <a:pPr algn="ctr" defTabSz="1462360"/>
              <a:r>
                <a:rPr lang="en-US" sz="1800" kern="0">
                  <a:solidFill>
                    <a:srgbClr val="000000"/>
                  </a:solidFill>
                  <a:latin typeface="Raleway"/>
                  <a:ea typeface="Raleway"/>
                  <a:cs typeface="Raleway"/>
                  <a:sym typeface="Raleway"/>
                </a:rPr>
                <a:t>quantity</a:t>
              </a:r>
            </a:p>
          </p:txBody>
        </p:sp>
        <p:sp>
          <p:nvSpPr>
            <p:cNvPr id="700" name="Shape 700"/>
            <p:cNvSpPr txBox="1"/>
            <p:nvPr/>
          </p:nvSpPr>
          <p:spPr>
            <a:xfrm rot="-5400000">
              <a:off x="4337425" y="3809028"/>
              <a:ext cx="1121100" cy="291300"/>
            </a:xfrm>
            <a:prstGeom prst="rect">
              <a:avLst/>
            </a:prstGeom>
            <a:noFill/>
            <a:ln>
              <a:noFill/>
            </a:ln>
          </p:spPr>
          <p:txBody>
            <a:bodyPr lIns="91425" tIns="91425" rIns="91425" bIns="91425" anchor="t" anchorCtr="0">
              <a:noAutofit/>
            </a:bodyPr>
            <a:lstStyle/>
            <a:p>
              <a:pPr defTabSz="1462360"/>
              <a:r>
                <a:rPr lang="en-US" sz="1600" kern="0">
                  <a:solidFill>
                    <a:srgbClr val="000000"/>
                  </a:solidFill>
                  <a:latin typeface="Raleway"/>
                  <a:ea typeface="Raleway"/>
                  <a:cs typeface="Raleway"/>
                  <a:sym typeface="Raleway"/>
                </a:rPr>
                <a:t>less time</a:t>
              </a:r>
            </a:p>
          </p:txBody>
        </p:sp>
        <p:sp>
          <p:nvSpPr>
            <p:cNvPr id="701" name="Shape 701"/>
            <p:cNvSpPr txBox="1"/>
            <p:nvPr/>
          </p:nvSpPr>
          <p:spPr>
            <a:xfrm rot="-5400000">
              <a:off x="4321525" y="1718575"/>
              <a:ext cx="1152900" cy="291300"/>
            </a:xfrm>
            <a:prstGeom prst="rect">
              <a:avLst/>
            </a:prstGeom>
            <a:noFill/>
            <a:ln>
              <a:noFill/>
            </a:ln>
          </p:spPr>
          <p:txBody>
            <a:bodyPr lIns="91425" tIns="91425" rIns="91425" bIns="91425" anchor="t" anchorCtr="0">
              <a:noAutofit/>
            </a:bodyPr>
            <a:lstStyle/>
            <a:p>
              <a:pPr algn="r" defTabSz="1462360"/>
              <a:r>
                <a:rPr lang="en-US" sz="1600" kern="0">
                  <a:solidFill>
                    <a:srgbClr val="000000"/>
                  </a:solidFill>
                  <a:latin typeface="Raleway"/>
                  <a:ea typeface="Raleway"/>
                  <a:cs typeface="Raleway"/>
                  <a:sym typeface="Raleway"/>
                </a:rPr>
                <a:t>more time</a:t>
              </a:r>
            </a:p>
          </p:txBody>
        </p:sp>
        <p:sp>
          <p:nvSpPr>
            <p:cNvPr id="702" name="Shape 702"/>
            <p:cNvSpPr/>
            <p:nvPr/>
          </p:nvSpPr>
          <p:spPr>
            <a:xfrm rot="-5400000">
              <a:off x="5266275" y="1254625"/>
              <a:ext cx="3058200" cy="3246000"/>
            </a:xfrm>
            <a:prstGeom prst="rtTriangle">
              <a:avLst/>
            </a:prstGeom>
            <a:solidFill>
              <a:srgbClr val="FADACB"/>
            </a:solidFill>
            <a:ln>
              <a:noFill/>
            </a:ln>
          </p:spPr>
          <p:txBody>
            <a:bodyPr lIns="91425" tIns="91425" rIns="91425" bIns="91425" anchor="ctr" anchorCtr="0">
              <a:noAutofit/>
            </a:bodyPr>
            <a:lstStyle/>
            <a:p>
              <a:pPr defTabSz="1462360"/>
              <a:endParaRPr kern="0">
                <a:solidFill>
                  <a:srgbClr val="000000"/>
                </a:solidFill>
                <a:latin typeface="Arial"/>
                <a:ea typeface="Arial"/>
                <a:cs typeface="Arial"/>
                <a:sym typeface="Arial"/>
              </a:endParaRPr>
            </a:p>
          </p:txBody>
        </p:sp>
        <p:cxnSp>
          <p:nvCxnSpPr>
            <p:cNvPr id="703" name="Shape 703"/>
            <p:cNvCxnSpPr/>
            <p:nvPr/>
          </p:nvCxnSpPr>
          <p:spPr>
            <a:xfrm>
              <a:off x="7667075" y="2051625"/>
              <a:ext cx="0" cy="2350200"/>
            </a:xfrm>
            <a:prstGeom prst="straightConnector1">
              <a:avLst/>
            </a:prstGeom>
            <a:noFill/>
            <a:ln w="28575" cap="flat" cmpd="sng">
              <a:solidFill>
                <a:schemeClr val="accent2"/>
              </a:solidFill>
              <a:prstDash val="dot"/>
              <a:round/>
              <a:headEnd type="none" w="lg" len="lg"/>
              <a:tailEnd type="none" w="lg" len="lg"/>
            </a:ln>
          </p:spPr>
        </p:cxnSp>
        <p:cxnSp>
          <p:nvCxnSpPr>
            <p:cNvPr id="704" name="Shape 704"/>
            <p:cNvCxnSpPr/>
            <p:nvPr/>
          </p:nvCxnSpPr>
          <p:spPr>
            <a:xfrm>
              <a:off x="6029625" y="3573475"/>
              <a:ext cx="0" cy="828300"/>
            </a:xfrm>
            <a:prstGeom prst="straightConnector1">
              <a:avLst/>
            </a:prstGeom>
            <a:noFill/>
            <a:ln w="28575" cap="flat" cmpd="sng">
              <a:solidFill>
                <a:schemeClr val="accent2"/>
              </a:solidFill>
              <a:prstDash val="dot"/>
              <a:round/>
              <a:headEnd type="none" w="lg" len="lg"/>
              <a:tailEnd type="none" w="lg" len="lg"/>
            </a:ln>
          </p:spPr>
        </p:cxnSp>
        <p:cxnSp>
          <p:nvCxnSpPr>
            <p:cNvPr id="705" name="Shape 705"/>
            <p:cNvCxnSpPr/>
            <p:nvPr/>
          </p:nvCxnSpPr>
          <p:spPr>
            <a:xfrm>
              <a:off x="6848350" y="2841450"/>
              <a:ext cx="0" cy="1560300"/>
            </a:xfrm>
            <a:prstGeom prst="straightConnector1">
              <a:avLst/>
            </a:prstGeom>
            <a:noFill/>
            <a:ln w="28575" cap="flat" cmpd="sng">
              <a:solidFill>
                <a:schemeClr val="accent2"/>
              </a:solidFill>
              <a:prstDash val="dot"/>
              <a:round/>
              <a:headEnd type="none" w="lg" len="lg"/>
              <a:tailEnd type="none" w="lg" len="lg"/>
            </a:ln>
          </p:spPr>
        </p:cxnSp>
        <p:sp>
          <p:nvSpPr>
            <p:cNvPr id="706" name="Shape 706"/>
            <p:cNvSpPr txBox="1"/>
            <p:nvPr/>
          </p:nvSpPr>
          <p:spPr>
            <a:xfrm>
              <a:off x="5172375" y="4006625"/>
              <a:ext cx="857400" cy="298800"/>
            </a:xfrm>
            <a:prstGeom prst="rect">
              <a:avLst/>
            </a:prstGeom>
            <a:noFill/>
            <a:ln>
              <a:noFill/>
            </a:ln>
          </p:spPr>
          <p:txBody>
            <a:bodyPr lIns="91425" tIns="91425" rIns="91425" bIns="91425" anchor="ctr" anchorCtr="0">
              <a:noAutofit/>
            </a:bodyPr>
            <a:lstStyle/>
            <a:p>
              <a:pPr algn="ctr" defTabSz="1462360"/>
              <a:r>
                <a:rPr lang="en-US" sz="1300" kern="0">
                  <a:solidFill>
                    <a:srgbClr val="000000"/>
                  </a:solidFill>
                  <a:latin typeface="Raleway"/>
                  <a:ea typeface="Raleway"/>
                  <a:cs typeface="Raleway"/>
                  <a:sym typeface="Raleway"/>
                </a:rPr>
                <a:t>manual session based tests</a:t>
              </a:r>
            </a:p>
          </p:txBody>
        </p:sp>
        <p:sp>
          <p:nvSpPr>
            <p:cNvPr id="707" name="Shape 707"/>
            <p:cNvSpPr txBox="1"/>
            <p:nvPr/>
          </p:nvSpPr>
          <p:spPr>
            <a:xfrm>
              <a:off x="6058575" y="3838225"/>
              <a:ext cx="760800" cy="298800"/>
            </a:xfrm>
            <a:prstGeom prst="rect">
              <a:avLst/>
            </a:prstGeom>
            <a:noFill/>
            <a:ln>
              <a:noFill/>
            </a:ln>
          </p:spPr>
          <p:txBody>
            <a:bodyPr lIns="91425" tIns="91425" rIns="91425" bIns="91425" anchor="ctr" anchorCtr="0">
              <a:noAutofit/>
            </a:bodyPr>
            <a:lstStyle/>
            <a:p>
              <a:pPr algn="ctr" defTabSz="1462360"/>
              <a:r>
                <a:rPr lang="en-US" sz="1300" kern="0">
                  <a:solidFill>
                    <a:srgbClr val="000000"/>
                  </a:solidFill>
                  <a:latin typeface="Raleway"/>
                  <a:ea typeface="Raleway"/>
                  <a:cs typeface="Raleway"/>
                  <a:sym typeface="Raleway"/>
                </a:rPr>
                <a:t>automated</a:t>
              </a:r>
            </a:p>
            <a:p>
              <a:pPr algn="ctr" defTabSz="1462360"/>
              <a:r>
                <a:rPr lang="en-US" sz="1300" kern="0">
                  <a:solidFill>
                    <a:srgbClr val="000000"/>
                  </a:solidFill>
                  <a:latin typeface="Raleway"/>
                  <a:ea typeface="Raleway"/>
                  <a:cs typeface="Raleway"/>
                  <a:sym typeface="Raleway"/>
                </a:rPr>
                <a:t>GUI tests</a:t>
              </a:r>
            </a:p>
          </p:txBody>
        </p:sp>
        <p:sp>
          <p:nvSpPr>
            <p:cNvPr id="708" name="Shape 708"/>
            <p:cNvSpPr txBox="1"/>
            <p:nvPr/>
          </p:nvSpPr>
          <p:spPr>
            <a:xfrm>
              <a:off x="6877300" y="2820475"/>
              <a:ext cx="760800" cy="298800"/>
            </a:xfrm>
            <a:prstGeom prst="rect">
              <a:avLst/>
            </a:prstGeom>
            <a:noFill/>
            <a:ln>
              <a:noFill/>
            </a:ln>
          </p:spPr>
          <p:txBody>
            <a:bodyPr lIns="91425" tIns="91425" rIns="91425" bIns="91425" anchor="ctr" anchorCtr="0">
              <a:noAutofit/>
            </a:bodyPr>
            <a:lstStyle/>
            <a:p>
              <a:pPr algn="ctr" defTabSz="1462360"/>
              <a:r>
                <a:rPr lang="en-US" sz="1300" kern="0">
                  <a:solidFill>
                    <a:srgbClr val="000000"/>
                  </a:solidFill>
                  <a:latin typeface="Raleway"/>
                  <a:ea typeface="Raleway"/>
                  <a:cs typeface="Raleway"/>
                  <a:sym typeface="Raleway"/>
                </a:rPr>
                <a:t>automated</a:t>
              </a:r>
            </a:p>
            <a:p>
              <a:pPr algn="ctr" defTabSz="1462360"/>
              <a:r>
                <a:rPr lang="en-US" sz="1300" kern="0">
                  <a:solidFill>
                    <a:srgbClr val="000000"/>
                  </a:solidFill>
                  <a:latin typeface="Raleway"/>
                  <a:ea typeface="Raleway"/>
                  <a:cs typeface="Raleway"/>
                  <a:sym typeface="Raleway"/>
                </a:rPr>
                <a:t>API tests</a:t>
              </a:r>
            </a:p>
          </p:txBody>
        </p:sp>
        <p:sp>
          <p:nvSpPr>
            <p:cNvPr id="709" name="Shape 709"/>
            <p:cNvSpPr txBox="1"/>
            <p:nvPr/>
          </p:nvSpPr>
          <p:spPr>
            <a:xfrm>
              <a:off x="7667062" y="3077325"/>
              <a:ext cx="760800" cy="298800"/>
            </a:xfrm>
            <a:prstGeom prst="rect">
              <a:avLst/>
            </a:prstGeom>
            <a:noFill/>
            <a:ln>
              <a:noFill/>
            </a:ln>
          </p:spPr>
          <p:txBody>
            <a:bodyPr lIns="91425" tIns="91425" rIns="91425" bIns="91425" anchor="ctr" anchorCtr="0">
              <a:noAutofit/>
            </a:bodyPr>
            <a:lstStyle/>
            <a:p>
              <a:pPr algn="ctr" defTabSz="1462360"/>
              <a:r>
                <a:rPr lang="en-US" sz="1300" kern="0">
                  <a:solidFill>
                    <a:srgbClr val="000000"/>
                  </a:solidFill>
                  <a:latin typeface="Raleway"/>
                  <a:ea typeface="Raleway"/>
                  <a:cs typeface="Raleway"/>
                  <a:sym typeface="Raleway"/>
                </a:rPr>
                <a:t> automated unit tests</a:t>
              </a:r>
            </a:p>
          </p:txBody>
        </p:sp>
        <p:sp>
          <p:nvSpPr>
            <p:cNvPr id="710" name="Shape 710"/>
            <p:cNvSpPr txBox="1"/>
            <p:nvPr/>
          </p:nvSpPr>
          <p:spPr>
            <a:xfrm>
              <a:off x="6877300" y="3363857"/>
              <a:ext cx="760800" cy="298800"/>
            </a:xfrm>
            <a:prstGeom prst="rect">
              <a:avLst/>
            </a:prstGeom>
            <a:noFill/>
            <a:ln>
              <a:noFill/>
            </a:ln>
          </p:spPr>
          <p:txBody>
            <a:bodyPr lIns="91425" tIns="91425" rIns="91425" bIns="91425" anchor="ctr" anchorCtr="0">
              <a:noAutofit/>
            </a:bodyPr>
            <a:lstStyle/>
            <a:p>
              <a:pPr algn="ctr" defTabSz="1462360"/>
              <a:r>
                <a:rPr lang="en-US" sz="1300" kern="0">
                  <a:solidFill>
                    <a:srgbClr val="000000"/>
                  </a:solidFill>
                  <a:latin typeface="Raleway"/>
                  <a:ea typeface="Raleway"/>
                  <a:cs typeface="Raleway"/>
                  <a:sym typeface="Raleway"/>
                </a:rPr>
                <a:t>automated</a:t>
              </a:r>
            </a:p>
            <a:p>
              <a:pPr algn="ctr" defTabSz="1462360"/>
              <a:r>
                <a:rPr lang="en-US" sz="1300" kern="0">
                  <a:solidFill>
                    <a:srgbClr val="000000"/>
                  </a:solidFill>
                  <a:latin typeface="Raleway"/>
                  <a:ea typeface="Raleway"/>
                  <a:cs typeface="Raleway"/>
                  <a:sym typeface="Raleway"/>
                </a:rPr>
                <a:t>integration tests</a:t>
              </a:r>
            </a:p>
          </p:txBody>
        </p:sp>
        <p:sp>
          <p:nvSpPr>
            <p:cNvPr id="711" name="Shape 711"/>
            <p:cNvSpPr txBox="1"/>
            <p:nvPr/>
          </p:nvSpPr>
          <p:spPr>
            <a:xfrm>
              <a:off x="6877300" y="3965478"/>
              <a:ext cx="760800" cy="298800"/>
            </a:xfrm>
            <a:prstGeom prst="rect">
              <a:avLst/>
            </a:prstGeom>
            <a:noFill/>
            <a:ln>
              <a:noFill/>
            </a:ln>
          </p:spPr>
          <p:txBody>
            <a:bodyPr lIns="91425" tIns="91425" rIns="91425" bIns="91425" anchor="ctr" anchorCtr="0">
              <a:noAutofit/>
            </a:bodyPr>
            <a:lstStyle/>
            <a:p>
              <a:pPr algn="ctr" defTabSz="1462360"/>
              <a:r>
                <a:rPr lang="en-US" sz="1300" kern="0">
                  <a:solidFill>
                    <a:srgbClr val="000000"/>
                  </a:solidFill>
                  <a:latin typeface="Raleway"/>
                  <a:ea typeface="Raleway"/>
                  <a:cs typeface="Raleway"/>
                  <a:sym typeface="Raleway"/>
                </a:rPr>
                <a:t>automated</a:t>
              </a:r>
            </a:p>
            <a:p>
              <a:pPr algn="ctr" defTabSz="1462360"/>
              <a:r>
                <a:rPr lang="en-US" sz="1300" kern="0">
                  <a:solidFill>
                    <a:srgbClr val="000000"/>
                  </a:solidFill>
                  <a:latin typeface="Raleway"/>
                  <a:ea typeface="Raleway"/>
                  <a:cs typeface="Raleway"/>
                  <a:sym typeface="Raleway"/>
                </a:rPr>
                <a:t>component tests</a:t>
              </a:r>
            </a:p>
          </p:txBody>
        </p:sp>
      </p:grpSp>
      <p:sp>
        <p:nvSpPr>
          <p:cNvPr id="712" name="Shape 712"/>
          <p:cNvSpPr/>
          <p:nvPr/>
        </p:nvSpPr>
        <p:spPr>
          <a:xfrm>
            <a:off x="15400" y="6657644"/>
            <a:ext cx="14630400" cy="1572000"/>
          </a:xfrm>
          <a:prstGeom prst="rect">
            <a:avLst/>
          </a:prstGeom>
          <a:solidFill>
            <a:schemeClr val="accent2"/>
          </a:solidFill>
          <a:ln>
            <a:noFill/>
          </a:ln>
        </p:spPr>
        <p:txBody>
          <a:bodyPr lIns="146204" tIns="146204" rIns="146204" bIns="146204" anchor="ctr" anchorCtr="0">
            <a:noAutofit/>
          </a:bodyPr>
          <a:lstStyle/>
          <a:p>
            <a:pPr defTabSz="1462360"/>
            <a:endParaRPr kern="0">
              <a:solidFill>
                <a:srgbClr val="000000"/>
              </a:solidFill>
              <a:latin typeface="Arial"/>
              <a:ea typeface="Arial"/>
              <a:cs typeface="Arial"/>
              <a:sym typeface="Arial"/>
            </a:endParaRPr>
          </a:p>
        </p:txBody>
      </p:sp>
      <p:sp>
        <p:nvSpPr>
          <p:cNvPr id="713" name="Shape 713"/>
          <p:cNvSpPr txBox="1"/>
          <p:nvPr/>
        </p:nvSpPr>
        <p:spPr>
          <a:xfrm>
            <a:off x="694604" y="6860204"/>
            <a:ext cx="2470560" cy="1166880"/>
          </a:xfrm>
          <a:prstGeom prst="rect">
            <a:avLst/>
          </a:prstGeom>
          <a:noFill/>
          <a:ln>
            <a:noFill/>
          </a:ln>
        </p:spPr>
        <p:txBody>
          <a:bodyPr lIns="146204" tIns="146204" rIns="146204" bIns="146204" anchor="ctr" anchorCtr="0">
            <a:noAutofit/>
          </a:bodyPr>
          <a:lstStyle/>
          <a:p>
            <a:pPr defTabSz="1462360"/>
            <a:r>
              <a:rPr lang="en-US" sz="1900" kern="0">
                <a:solidFill>
                  <a:srgbClr val="FFFFFF"/>
                </a:solidFill>
                <a:latin typeface="Raleway"/>
                <a:ea typeface="Raleway"/>
                <a:cs typeface="Raleway"/>
                <a:sym typeface="Raleway"/>
              </a:rPr>
              <a:t>Testing </a:t>
            </a:r>
            <a:r>
              <a:rPr lang="en-US" sz="1900" b="1" kern="0">
                <a:solidFill>
                  <a:srgbClr val="FFFFFF"/>
                </a:solidFill>
                <a:latin typeface="Raleway"/>
                <a:ea typeface="Raleway"/>
                <a:cs typeface="Raleway"/>
                <a:sym typeface="Raleway"/>
              </a:rPr>
              <a:t>builds</a:t>
            </a:r>
            <a:r>
              <a:rPr lang="en-US" sz="1900" kern="0">
                <a:solidFill>
                  <a:srgbClr val="FFFFFF"/>
                </a:solidFill>
                <a:latin typeface="Raleway"/>
                <a:ea typeface="Raleway"/>
                <a:cs typeface="Raleway"/>
                <a:sym typeface="Raleway"/>
              </a:rPr>
              <a:t> </a:t>
            </a:r>
            <a:r>
              <a:rPr lang="en-US" sz="1900" b="1" kern="0">
                <a:solidFill>
                  <a:srgbClr val="FFFFFF"/>
                </a:solidFill>
                <a:latin typeface="Raleway"/>
                <a:ea typeface="Raleway"/>
                <a:cs typeface="Raleway"/>
                <a:sym typeface="Raleway"/>
              </a:rPr>
              <a:t>safety</a:t>
            </a:r>
            <a:r>
              <a:rPr lang="en-US" sz="1900" kern="0">
                <a:solidFill>
                  <a:srgbClr val="FFFFFF"/>
                </a:solidFill>
                <a:latin typeface="Raleway"/>
                <a:ea typeface="Raleway"/>
                <a:cs typeface="Raleway"/>
                <a:sym typeface="Raleway"/>
              </a:rPr>
              <a:t> through feedback loops</a:t>
            </a:r>
          </a:p>
        </p:txBody>
      </p:sp>
      <p:sp>
        <p:nvSpPr>
          <p:cNvPr id="714" name="Shape 714"/>
          <p:cNvSpPr txBox="1"/>
          <p:nvPr/>
        </p:nvSpPr>
        <p:spPr>
          <a:xfrm>
            <a:off x="3892565" y="6860204"/>
            <a:ext cx="2470560" cy="1166880"/>
          </a:xfrm>
          <a:prstGeom prst="rect">
            <a:avLst/>
          </a:prstGeom>
          <a:noFill/>
          <a:ln>
            <a:noFill/>
          </a:ln>
        </p:spPr>
        <p:txBody>
          <a:bodyPr lIns="146204" tIns="146204" rIns="146204" bIns="146204" anchor="ctr" anchorCtr="0">
            <a:noAutofit/>
          </a:bodyPr>
          <a:lstStyle/>
          <a:p>
            <a:pPr defTabSz="1462360"/>
            <a:r>
              <a:rPr lang="en-US" sz="1900" b="1" kern="0">
                <a:solidFill>
                  <a:srgbClr val="FFFFFF"/>
                </a:solidFill>
                <a:latin typeface="Raleway"/>
                <a:ea typeface="Raleway"/>
                <a:cs typeface="Raleway"/>
                <a:sym typeface="Raleway"/>
              </a:rPr>
              <a:t>Inexpensive</a:t>
            </a:r>
            <a:r>
              <a:rPr lang="en-US" sz="1900" kern="0">
                <a:solidFill>
                  <a:srgbClr val="FFFFFF"/>
                </a:solidFill>
                <a:latin typeface="Raleway"/>
                <a:ea typeface="Raleway"/>
                <a:cs typeface="Raleway"/>
                <a:sym typeface="Raleway"/>
              </a:rPr>
              <a:t> experiments to provide validation</a:t>
            </a:r>
          </a:p>
        </p:txBody>
      </p:sp>
      <p:sp>
        <p:nvSpPr>
          <p:cNvPr id="715" name="Shape 715"/>
          <p:cNvSpPr txBox="1"/>
          <p:nvPr/>
        </p:nvSpPr>
        <p:spPr>
          <a:xfrm>
            <a:off x="7116041" y="6860204"/>
            <a:ext cx="2470560" cy="1166880"/>
          </a:xfrm>
          <a:prstGeom prst="rect">
            <a:avLst/>
          </a:prstGeom>
          <a:noFill/>
          <a:ln>
            <a:noFill/>
          </a:ln>
        </p:spPr>
        <p:txBody>
          <a:bodyPr lIns="146204" tIns="146204" rIns="146204" bIns="146204" anchor="ctr" anchorCtr="0">
            <a:noAutofit/>
          </a:bodyPr>
          <a:lstStyle/>
          <a:p>
            <a:pPr defTabSz="1462360"/>
            <a:r>
              <a:rPr lang="en-US" sz="1900" b="1" kern="0">
                <a:solidFill>
                  <a:srgbClr val="FFFFFF"/>
                </a:solidFill>
                <a:latin typeface="Raleway"/>
                <a:ea typeface="Raleway"/>
                <a:cs typeface="Raleway"/>
                <a:sym typeface="Raleway"/>
              </a:rPr>
              <a:t>Reduces risk</a:t>
            </a:r>
          </a:p>
        </p:txBody>
      </p:sp>
      <p:sp>
        <p:nvSpPr>
          <p:cNvPr id="716" name="Shape 716"/>
          <p:cNvSpPr txBox="1"/>
          <p:nvPr/>
        </p:nvSpPr>
        <p:spPr>
          <a:xfrm>
            <a:off x="10787880" y="6860204"/>
            <a:ext cx="3020640" cy="1166880"/>
          </a:xfrm>
          <a:prstGeom prst="rect">
            <a:avLst/>
          </a:prstGeom>
          <a:noFill/>
          <a:ln>
            <a:noFill/>
          </a:ln>
        </p:spPr>
        <p:txBody>
          <a:bodyPr lIns="146204" tIns="146204" rIns="146204" bIns="146204" anchor="ctr" anchorCtr="0">
            <a:noAutofit/>
          </a:bodyPr>
          <a:lstStyle/>
          <a:p>
            <a:pPr defTabSz="1462360"/>
            <a:r>
              <a:rPr lang="en-US" sz="1900" b="1" kern="0">
                <a:solidFill>
                  <a:srgbClr val="FFFFFF"/>
                </a:solidFill>
                <a:latin typeface="Raleway"/>
                <a:ea typeface="Raleway"/>
                <a:cs typeface="Raleway"/>
                <a:sym typeface="Raleway"/>
              </a:rPr>
              <a:t>Optimize Testing:</a:t>
            </a:r>
            <a:r>
              <a:rPr lang="en-US" sz="1900" kern="0">
                <a:solidFill>
                  <a:srgbClr val="FFFFFF"/>
                </a:solidFill>
                <a:latin typeface="Raleway"/>
                <a:ea typeface="Raleway"/>
                <a:cs typeface="Raleway"/>
                <a:sym typeface="Raleway"/>
              </a:rPr>
              <a:t> Do more of the inexpensive testing first!</a:t>
            </a:r>
          </a:p>
        </p:txBody>
      </p:sp>
      <p:cxnSp>
        <p:nvCxnSpPr>
          <p:cNvPr id="717" name="Shape 717"/>
          <p:cNvCxnSpPr/>
          <p:nvPr/>
        </p:nvCxnSpPr>
        <p:spPr>
          <a:xfrm>
            <a:off x="10062160" y="6919724"/>
            <a:ext cx="0" cy="1047840"/>
          </a:xfrm>
          <a:prstGeom prst="straightConnector1">
            <a:avLst/>
          </a:prstGeom>
          <a:noFill/>
          <a:ln w="19050" cap="flat" cmpd="sng">
            <a:solidFill>
              <a:schemeClr val="accent1"/>
            </a:solidFill>
            <a:prstDash val="solid"/>
            <a:round/>
            <a:headEnd type="none" w="lg" len="lg"/>
            <a:tailEnd type="none" w="lg" len="lg"/>
          </a:ln>
        </p:spPr>
      </p:cxnSp>
    </p:spTree>
    <p:extLst>
      <p:ext uri="{BB962C8B-B14F-4D97-AF65-F5344CB8AC3E}">
        <p14:creationId xmlns:p14="http://schemas.microsoft.com/office/powerpoint/2010/main" val="3159255209"/>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prstGeom prst="rect">
            <a:avLst/>
          </a:prstGeom>
          <a:noFill/>
          <a:ln>
            <a:noFill/>
          </a:ln>
        </p:spPr>
        <p:txBody>
          <a:bodyPr vert="horz" lIns="0" tIns="0" rIns="0" bIns="0" rtlCol="0" anchor="t" anchorCtr="0">
            <a:noAutofit/>
          </a:bodyPr>
          <a:lstStyle/>
          <a:p>
            <a:pPr>
              <a:buSzPct val="25000"/>
            </a:pPr>
            <a:r>
              <a:rPr lang="en-US"/>
              <a:t>How do we write and test our intended change?</a:t>
            </a:r>
          </a:p>
        </p:txBody>
      </p:sp>
      <p:pic>
        <p:nvPicPr>
          <p:cNvPr id="132" name="Shape 132" descr="kitchen_workflow.png"/>
          <p:cNvPicPr preferRelativeResize="0"/>
          <p:nvPr/>
        </p:nvPicPr>
        <p:blipFill rotWithShape="1">
          <a:blip r:embed="rId3">
            <a:alphaModFix/>
          </a:blip>
          <a:srcRect/>
          <a:stretch/>
        </p:blipFill>
        <p:spPr>
          <a:xfrm>
            <a:off x="609604" y="1705110"/>
            <a:ext cx="8743949" cy="5687040"/>
          </a:xfrm>
          <a:prstGeom prst="rect">
            <a:avLst/>
          </a:prstGeom>
          <a:noFill/>
          <a:ln>
            <a:noFill/>
          </a:ln>
        </p:spPr>
      </p:pic>
      <p:pic>
        <p:nvPicPr>
          <p:cNvPr id="133" name="Shape 13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1259725" y="5317663"/>
            <a:ext cx="1650000" cy="1649999"/>
          </a:xfrm>
          <a:prstGeom prst="rect">
            <a:avLst/>
          </a:prstGeom>
          <a:noFill/>
          <a:ln>
            <a:noFill/>
          </a:ln>
        </p:spPr>
      </p:pic>
      <p:pic>
        <p:nvPicPr>
          <p:cNvPr id="134" name="Shape 134"/>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10761013" y="3331963"/>
            <a:ext cx="2647302" cy="609301"/>
          </a:xfrm>
          <a:prstGeom prst="rect">
            <a:avLst/>
          </a:prstGeom>
          <a:noFill/>
          <a:ln>
            <a:noFill/>
          </a:ln>
        </p:spPr>
      </p:pic>
      <p:pic>
        <p:nvPicPr>
          <p:cNvPr id="135" name="Shape 135"/>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10946625" y="2129590"/>
            <a:ext cx="2276089" cy="857449"/>
          </a:xfrm>
          <a:prstGeom prst="rect">
            <a:avLst/>
          </a:prstGeom>
          <a:noFill/>
          <a:ln>
            <a:noFill/>
          </a:ln>
        </p:spPr>
      </p:pic>
      <p:pic>
        <p:nvPicPr>
          <p:cNvPr id="136" name="Shape 136"/>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10860889" y="4429658"/>
            <a:ext cx="2447574" cy="399605"/>
          </a:xfrm>
          <a:prstGeom prst="rect">
            <a:avLst/>
          </a:prstGeom>
          <a:noFill/>
          <a:ln>
            <a:noFill/>
          </a:ln>
        </p:spPr>
      </p:pic>
    </p:spTree>
    <p:extLst>
      <p:ext uri="{BB962C8B-B14F-4D97-AF65-F5344CB8AC3E}">
        <p14:creationId xmlns:p14="http://schemas.microsoft.com/office/powerpoint/2010/main" val="29751357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en-US" sz="1500" dirty="0"/>
              <a:t>d</a:t>
            </a:r>
            <a:r>
              <a:rPr lang="mr-IN" sz="1500" dirty="0"/>
              <a:t>elivery-local                                                                                                                 </a:t>
            </a:r>
          </a:p>
          <a:p>
            <a:r>
              <a:rPr lang="mr-IN" sz="1500" dirty="0"/>
              <a:t>Run Delivery phases on your local workstation.                                                                                 </a:t>
            </a:r>
          </a:p>
          <a:p>
            <a:r>
              <a:rPr lang="mr-IN" sz="1500" dirty="0"/>
              <a:t>                                                                                                                               </a:t>
            </a:r>
          </a:p>
          <a:p>
            <a:r>
              <a:rPr lang="mr-IN" sz="1500" dirty="0"/>
              <a:t>USAGE:                                                                                                                         </a:t>
            </a:r>
          </a:p>
          <a:p>
            <a:r>
              <a:rPr lang="mr-IN" sz="1500" dirty="0"/>
              <a:t>    delivery local [FLAGS] &lt;phase&gt;                                                                                             </a:t>
            </a:r>
          </a:p>
          <a:p>
            <a:r>
              <a:rPr lang="mr-IN" sz="1500" dirty="0"/>
              <a:t>                                                                                                                               </a:t>
            </a:r>
          </a:p>
          <a:p>
            <a:r>
              <a:rPr lang="mr-IN" sz="1500" dirty="0"/>
              <a:t>FLAGS:                                                                                                                         </a:t>
            </a:r>
          </a:p>
          <a:p>
            <a:r>
              <a:rPr lang="mr-IN" sz="1500" dirty="0"/>
              <a:t>    -h, --help               Prints help information                                                                           </a:t>
            </a:r>
          </a:p>
          <a:p>
            <a:r>
              <a:rPr lang="mr-IN" sz="1500" dirty="0"/>
              <a:t>        --no-spinner         Disable the spinner                                                                               </a:t>
            </a:r>
          </a:p>
          <a:p>
            <a:r>
              <a:rPr lang="mr-IN" sz="1500" dirty="0"/>
              <a:t>        --non-interactive    Disable cli interactions                                                                          </a:t>
            </a:r>
          </a:p>
          <a:p>
            <a:r>
              <a:rPr lang="mr-IN" sz="1500" dirty="0"/>
              <a:t>    -V, --version            Prints version information                                                                        </a:t>
            </a:r>
          </a:p>
          <a:p>
            <a:r>
              <a:rPr lang="mr-IN" sz="1500" dirty="0"/>
              <a:t>                                                                                                                               </a:t>
            </a:r>
          </a:p>
          <a:p>
            <a:r>
              <a:rPr lang="mr-IN" sz="1500" dirty="0"/>
              <a:t>ARGS:                                                                                                                          </a:t>
            </a:r>
          </a:p>
          <a:p>
            <a:r>
              <a:rPr lang="mr-IN" sz="1500" dirty="0"/>
              <a:t>    &lt;phase&gt;    Delivery phase to execute [values: unit, lint, syntax, provision, deploy, smoke, cleanup] </a:t>
            </a:r>
            <a:endParaRPr lang="en-US" sz="1500" dirty="0"/>
          </a:p>
        </p:txBody>
      </p:sp>
      <p:sp>
        <p:nvSpPr>
          <p:cNvPr id="3" name="Text Placeholder 2"/>
          <p:cNvSpPr>
            <a:spLocks noGrp="1"/>
          </p:cNvSpPr>
          <p:nvPr>
            <p:ph type="body" sz="quarter" idx="11"/>
          </p:nvPr>
        </p:nvSpPr>
        <p:spPr/>
        <p:txBody>
          <a:bodyPr/>
          <a:lstStyle/>
          <a:p>
            <a:r>
              <a:rPr lang="en-US" dirty="0" smtClean="0"/>
              <a:t>$ delivery local --help</a:t>
            </a:r>
            <a:endParaRPr lang="en-US" dirty="0"/>
          </a:p>
        </p:txBody>
      </p:sp>
      <p:sp>
        <p:nvSpPr>
          <p:cNvPr id="5" name="Title 4"/>
          <p:cNvSpPr>
            <a:spLocks noGrp="1"/>
          </p:cNvSpPr>
          <p:nvPr>
            <p:ph type="title"/>
          </p:nvPr>
        </p:nvSpPr>
        <p:spPr/>
        <p:txBody>
          <a:bodyPr>
            <a:normAutofit/>
          </a:bodyPr>
          <a:lstStyle/>
          <a:p>
            <a:r>
              <a:rPr lang="en-US" dirty="0" smtClean="0"/>
              <a:t>What can delivery local do?</a:t>
            </a:r>
            <a:endParaRPr lang="en-US" dirty="0"/>
          </a:p>
        </p:txBody>
      </p:sp>
    </p:spTree>
    <p:extLst>
      <p:ext uri="{BB962C8B-B14F-4D97-AF65-F5344CB8AC3E}">
        <p14:creationId xmlns:p14="http://schemas.microsoft.com/office/powerpoint/2010/main" val="25790440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4"/>
          </p:nvPr>
        </p:nvSpPr>
        <p:spPr/>
        <p:txBody>
          <a:bodyPr/>
          <a:lstStyle/>
          <a:p>
            <a:r>
              <a:rPr lang="en-US" dirty="0" smtClean="0"/>
              <a:t>kitchen list</a:t>
            </a:r>
          </a:p>
          <a:p>
            <a:r>
              <a:rPr lang="en-US" dirty="0" smtClean="0"/>
              <a:t>kitchen create</a:t>
            </a:r>
          </a:p>
          <a:p>
            <a:r>
              <a:rPr lang="en-US" dirty="0" smtClean="0"/>
              <a:t>kitchen converge</a:t>
            </a:r>
          </a:p>
          <a:p>
            <a:r>
              <a:rPr lang="en-US" dirty="0" smtClean="0"/>
              <a:t>kitchen verify</a:t>
            </a:r>
          </a:p>
          <a:p>
            <a:r>
              <a:rPr lang="en-US" dirty="0" smtClean="0"/>
              <a:t>kitchen destroy</a:t>
            </a:r>
          </a:p>
          <a:p>
            <a:r>
              <a:rPr lang="en-US" dirty="0"/>
              <a:t>kitchen </a:t>
            </a:r>
            <a:r>
              <a:rPr lang="en-US" dirty="0" smtClean="0"/>
              <a:t>test</a:t>
            </a:r>
          </a:p>
          <a:p>
            <a:r>
              <a:rPr lang="en-US" dirty="0" smtClean="0"/>
              <a:t>kitchen login</a:t>
            </a:r>
            <a:endParaRPr lang="en-US" dirty="0"/>
          </a:p>
        </p:txBody>
      </p:sp>
      <p:sp>
        <p:nvSpPr>
          <p:cNvPr id="8" name="Content Placeholder 7"/>
          <p:cNvSpPr>
            <a:spLocks noGrp="1"/>
          </p:cNvSpPr>
          <p:nvPr>
            <p:ph sz="quarter" idx="12"/>
          </p:nvPr>
        </p:nvSpPr>
        <p:spPr/>
        <p:txBody>
          <a:bodyPr/>
          <a:lstStyle/>
          <a:p>
            <a:r>
              <a:rPr lang="en-US" dirty="0">
                <a:solidFill>
                  <a:srgbClr val="F18B21"/>
                </a:solidFill>
              </a:rPr>
              <a:t>[No matching delivery command</a:t>
            </a:r>
            <a:r>
              <a:rPr lang="en-US" dirty="0" smtClean="0">
                <a:solidFill>
                  <a:srgbClr val="F18B21"/>
                </a:solidFill>
              </a:rPr>
              <a:t>]</a:t>
            </a:r>
            <a:endParaRPr lang="en-US" dirty="0" smtClean="0"/>
          </a:p>
          <a:p>
            <a:r>
              <a:rPr lang="en-US" dirty="0" smtClean="0"/>
              <a:t>delivery </a:t>
            </a:r>
            <a:r>
              <a:rPr lang="en-US" dirty="0"/>
              <a:t>local provision</a:t>
            </a:r>
          </a:p>
          <a:p>
            <a:r>
              <a:rPr lang="en-US" dirty="0"/>
              <a:t>delivery local </a:t>
            </a:r>
            <a:r>
              <a:rPr lang="en-US" dirty="0" smtClean="0"/>
              <a:t>deploy</a:t>
            </a:r>
            <a:endParaRPr lang="en-US" dirty="0"/>
          </a:p>
          <a:p>
            <a:r>
              <a:rPr lang="en-US" dirty="0"/>
              <a:t>delivery local </a:t>
            </a:r>
            <a:r>
              <a:rPr lang="en-US" dirty="0" smtClean="0"/>
              <a:t>smoke</a:t>
            </a:r>
            <a:endParaRPr lang="en-US" dirty="0"/>
          </a:p>
          <a:p>
            <a:r>
              <a:rPr lang="en-US" dirty="0"/>
              <a:t>delivery local </a:t>
            </a:r>
            <a:r>
              <a:rPr lang="en-US" dirty="0" smtClean="0"/>
              <a:t>cleanup</a:t>
            </a:r>
            <a:endParaRPr lang="en-US" dirty="0"/>
          </a:p>
          <a:p>
            <a:r>
              <a:rPr lang="en-US" dirty="0"/>
              <a:t>delivery local </a:t>
            </a:r>
            <a:r>
              <a:rPr lang="en-US" dirty="0" smtClean="0"/>
              <a:t>all</a:t>
            </a:r>
            <a:endParaRPr lang="en-US" dirty="0"/>
          </a:p>
          <a:p>
            <a:r>
              <a:rPr lang="en-US" dirty="0" smtClean="0">
                <a:solidFill>
                  <a:srgbClr val="F18B21"/>
                </a:solidFill>
              </a:rPr>
              <a:t>[</a:t>
            </a:r>
            <a:r>
              <a:rPr lang="en-US" dirty="0">
                <a:solidFill>
                  <a:srgbClr val="F18B21"/>
                </a:solidFill>
              </a:rPr>
              <a:t>No matching delivery command]</a:t>
            </a:r>
          </a:p>
          <a:p>
            <a:endParaRPr lang="en-US" dirty="0" smtClean="0">
              <a:solidFill>
                <a:srgbClr val="F18B21"/>
              </a:solidFill>
            </a:endParaRPr>
          </a:p>
        </p:txBody>
      </p:sp>
      <p:sp>
        <p:nvSpPr>
          <p:cNvPr id="10" name="Text Placeholder 9"/>
          <p:cNvSpPr>
            <a:spLocks noGrp="1"/>
          </p:cNvSpPr>
          <p:nvPr>
            <p:ph type="body" sz="quarter" idx="15"/>
          </p:nvPr>
        </p:nvSpPr>
        <p:spPr/>
        <p:txBody>
          <a:bodyPr/>
          <a:lstStyle/>
          <a:p>
            <a:r>
              <a:rPr lang="en-US" dirty="0" smtClean="0"/>
              <a:t>Test Kitchen</a:t>
            </a:r>
            <a:endParaRPr lang="en-US" dirty="0"/>
          </a:p>
        </p:txBody>
      </p:sp>
      <p:sp>
        <p:nvSpPr>
          <p:cNvPr id="11" name="Text Placeholder 10"/>
          <p:cNvSpPr>
            <a:spLocks noGrp="1"/>
          </p:cNvSpPr>
          <p:nvPr>
            <p:ph type="body" sz="quarter" idx="16"/>
          </p:nvPr>
        </p:nvSpPr>
        <p:spPr/>
        <p:txBody>
          <a:bodyPr/>
          <a:lstStyle/>
          <a:p>
            <a:r>
              <a:rPr lang="en-US" dirty="0" smtClean="0"/>
              <a:t>Delivery</a:t>
            </a:r>
            <a:endParaRPr lang="en-US" dirty="0"/>
          </a:p>
        </p:txBody>
      </p:sp>
      <p:sp>
        <p:nvSpPr>
          <p:cNvPr id="12" name="TextBox 11"/>
          <p:cNvSpPr txBox="1"/>
          <p:nvPr/>
        </p:nvSpPr>
        <p:spPr bwMode="white">
          <a:xfrm>
            <a:off x="4814074" y="6992498"/>
            <a:ext cx="2312895" cy="242047"/>
          </a:xfrm>
          <a:prstGeom prst="rect">
            <a:avLst/>
          </a:prstGeom>
        </p:spPr>
        <p:txBody>
          <a:bodyPr vert="horz" wrap="square" lIns="82292" tIns="82292" rIns="82292" bIns="82292" rtlCol="0">
            <a:normAutofit fontScale="25000" lnSpcReduction="20000"/>
          </a:bodyPr>
          <a:lstStyle/>
          <a:p>
            <a:pPr defTabSz="1095362" fontAlgn="base">
              <a:spcBef>
                <a:spcPct val="0"/>
              </a:spcBef>
              <a:spcAft>
                <a:spcPct val="0"/>
              </a:spcAft>
            </a:pPr>
            <a:endParaRPr lang="en-US" dirty="0" smtClean="0">
              <a:solidFill>
                <a:srgbClr val="3E4346"/>
              </a:solidFill>
              <a:latin typeface="Arial" charset="0"/>
              <a:ea typeface="ＭＳ Ｐゴシック" charset="0"/>
              <a:cs typeface="ＭＳ Ｐゴシック" charset="0"/>
            </a:endParaRPr>
          </a:p>
        </p:txBody>
      </p:sp>
      <p:sp>
        <p:nvSpPr>
          <p:cNvPr id="13" name="TextBox 12"/>
          <p:cNvSpPr txBox="1"/>
          <p:nvPr/>
        </p:nvSpPr>
        <p:spPr bwMode="white">
          <a:xfrm>
            <a:off x="5150224" y="6468035"/>
            <a:ext cx="822960" cy="822960"/>
          </a:xfrm>
          <a:prstGeom prst="rect">
            <a:avLst/>
          </a:prstGeom>
        </p:spPr>
        <p:txBody>
          <a:bodyPr vert="horz" wrap="none" lIns="82292" tIns="82292" rIns="82292" bIns="82292" rtlCol="0">
            <a:normAutofit/>
          </a:bodyPr>
          <a:lstStyle/>
          <a:p>
            <a:pPr defTabSz="1095362" fontAlgn="base">
              <a:spcBef>
                <a:spcPct val="0"/>
              </a:spcBef>
              <a:spcAft>
                <a:spcPct val="0"/>
              </a:spcAft>
            </a:pPr>
            <a:endParaRPr lang="en-US" dirty="0" smtClean="0">
              <a:solidFill>
                <a:srgbClr val="3E4346"/>
              </a:solidFill>
              <a:latin typeface="Arial" charset="0"/>
              <a:ea typeface="ＭＳ Ｐゴシック" charset="0"/>
              <a:cs typeface="ＭＳ Ｐゴシック" charset="0"/>
            </a:endParaRPr>
          </a:p>
        </p:txBody>
      </p:sp>
      <p:sp>
        <p:nvSpPr>
          <p:cNvPr id="14" name="TextBox 13"/>
          <p:cNvSpPr txBox="1"/>
          <p:nvPr/>
        </p:nvSpPr>
        <p:spPr bwMode="white">
          <a:xfrm>
            <a:off x="4027395" y="6804214"/>
            <a:ext cx="6575612" cy="537881"/>
          </a:xfrm>
          <a:prstGeom prst="rect">
            <a:avLst/>
          </a:prstGeom>
        </p:spPr>
        <p:txBody>
          <a:bodyPr vert="horz" wrap="none" lIns="82292" tIns="82292" rIns="82292" bIns="82292" rtlCol="0">
            <a:normAutofit lnSpcReduction="10000"/>
          </a:bodyPr>
          <a:lstStyle/>
          <a:p>
            <a:pPr algn="ctr" defTabSz="1095362" fontAlgn="base">
              <a:spcBef>
                <a:spcPct val="0"/>
              </a:spcBef>
              <a:spcAft>
                <a:spcPct val="0"/>
              </a:spcAft>
            </a:pPr>
            <a:r>
              <a:rPr lang="en-US" dirty="0">
                <a:solidFill>
                  <a:srgbClr val="7D868C"/>
                </a:solidFill>
                <a:latin typeface="Consolas"/>
                <a:ea typeface="ＭＳ Ｐゴシック" charset="0"/>
                <a:cs typeface="Consolas"/>
              </a:rPr>
              <a:t>~/cookbooks/apache/.delivery/</a:t>
            </a:r>
            <a:r>
              <a:rPr lang="en-US" dirty="0" err="1">
                <a:solidFill>
                  <a:srgbClr val="7D868C"/>
                </a:solidFill>
                <a:latin typeface="Consolas"/>
                <a:ea typeface="ＭＳ Ｐゴシック" charset="0"/>
                <a:cs typeface="Consolas"/>
              </a:rPr>
              <a:t>project.toml</a:t>
            </a:r>
            <a:endParaRPr lang="en-US" dirty="0" smtClean="0">
              <a:solidFill>
                <a:srgbClr val="7D868C"/>
              </a:solidFill>
              <a:latin typeface="Consolas"/>
              <a:ea typeface="ＭＳ Ｐゴシック" charset="0"/>
              <a:cs typeface="Consolas"/>
            </a:endParaRPr>
          </a:p>
        </p:txBody>
      </p:sp>
    </p:spTree>
    <p:extLst>
      <p:ext uri="{BB962C8B-B14F-4D97-AF65-F5344CB8AC3E}">
        <p14:creationId xmlns:p14="http://schemas.microsoft.com/office/powerpoint/2010/main" val="12419047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Update the Kitchen Configuration</a:t>
            </a:r>
            <a:endParaRPr lang="en-US" dirty="0"/>
          </a:p>
        </p:txBody>
      </p:sp>
      <p:sp>
        <p:nvSpPr>
          <p:cNvPr id="7" name="Content Placeholder 6"/>
          <p:cNvSpPr>
            <a:spLocks noGrp="1"/>
          </p:cNvSpPr>
          <p:nvPr>
            <p:ph sz="quarter" idx="10"/>
          </p:nvPr>
        </p:nvSpPr>
        <p:spPr/>
        <p:txBody>
          <a:bodyPr>
            <a:noAutofit/>
          </a:bodyPr>
          <a:lstStyle/>
          <a:p>
            <a:r>
              <a:rPr lang="mr-IN" sz="3200" dirty="0">
                <a:solidFill>
                  <a:srgbClr val="000000"/>
                </a:solidFill>
              </a:rPr>
              <a:t>---</a:t>
            </a:r>
          </a:p>
          <a:p>
            <a:r>
              <a:rPr lang="en-US" sz="3200" dirty="0">
                <a:solidFill>
                  <a:srgbClr val="000000"/>
                </a:solidFill>
              </a:rPr>
              <a:t>driver</a:t>
            </a:r>
            <a:r>
              <a:rPr lang="en-US" sz="3200" b="1" dirty="0">
                <a:solidFill>
                  <a:srgbClr val="000000"/>
                </a:solidFill>
              </a:rPr>
              <a:t>:</a:t>
            </a:r>
          </a:p>
          <a:p>
            <a:r>
              <a:rPr lang="en-US" sz="3200" dirty="0"/>
              <a:t>  </a:t>
            </a:r>
            <a:r>
              <a:rPr lang="en-US" sz="3200" dirty="0">
                <a:solidFill>
                  <a:srgbClr val="000000"/>
                </a:solidFill>
              </a:rPr>
              <a:t>name</a:t>
            </a:r>
            <a:r>
              <a:rPr lang="en-US" sz="3200" b="1" dirty="0">
                <a:solidFill>
                  <a:srgbClr val="000000"/>
                </a:solidFill>
              </a:rPr>
              <a:t>: vagrant</a:t>
            </a:r>
          </a:p>
          <a:p>
            <a:r>
              <a:rPr lang="en-US" sz="3200" dirty="0"/>
              <a:t>  </a:t>
            </a:r>
            <a:r>
              <a:rPr lang="en-US" sz="3200" dirty="0">
                <a:solidFill>
                  <a:srgbClr val="000000"/>
                </a:solidFill>
              </a:rPr>
              <a:t>name</a:t>
            </a:r>
            <a:r>
              <a:rPr lang="en-US" sz="3200" b="1" dirty="0">
                <a:solidFill>
                  <a:srgbClr val="000000"/>
                </a:solidFill>
              </a:rPr>
              <a:t>: </a:t>
            </a:r>
            <a:r>
              <a:rPr lang="en-US" sz="3200" b="1" dirty="0" err="1" smtClean="0">
                <a:solidFill>
                  <a:srgbClr val="000000"/>
                </a:solidFill>
              </a:rPr>
              <a:t>docker</a:t>
            </a:r>
            <a:endParaRPr lang="en-US" sz="3200" b="1" dirty="0">
              <a:solidFill>
                <a:srgbClr val="000000"/>
              </a:solidFill>
            </a:endParaRPr>
          </a:p>
        </p:txBody>
      </p:sp>
      <p:sp>
        <p:nvSpPr>
          <p:cNvPr id="8" name="Text Placeholder 7"/>
          <p:cNvSpPr>
            <a:spLocks noGrp="1"/>
          </p:cNvSpPr>
          <p:nvPr>
            <p:ph type="body" sz="quarter" idx="11"/>
          </p:nvPr>
        </p:nvSpPr>
        <p:spPr/>
        <p:txBody>
          <a:bodyPr/>
          <a:lstStyle/>
          <a:p>
            <a:r>
              <a:rPr lang="en-US" dirty="0" smtClean="0"/>
              <a:t>~/cookbooks/apache/.</a:t>
            </a:r>
            <a:r>
              <a:rPr lang="en-US" dirty="0" err="1" smtClean="0"/>
              <a:t>kitchen.yml</a:t>
            </a:r>
            <a:endParaRPr lang="en-US" dirty="0"/>
          </a:p>
        </p:txBody>
      </p:sp>
      <p:sp>
        <p:nvSpPr>
          <p:cNvPr id="9" name="Text Placeholder 8"/>
          <p:cNvSpPr>
            <a:spLocks noGrp="1"/>
          </p:cNvSpPr>
          <p:nvPr>
            <p:ph type="body" sz="quarter" idx="12"/>
          </p:nvPr>
        </p:nvSpPr>
        <p:spPr>
          <a:xfrm>
            <a:off x="1012001" y="3184479"/>
            <a:ext cx="12963847" cy="486568"/>
          </a:xfrm>
        </p:spPr>
        <p:txBody>
          <a:bodyPr/>
          <a:lstStyle/>
          <a:p>
            <a:endParaRPr lang="en-US" dirty="0"/>
          </a:p>
        </p:txBody>
      </p:sp>
      <p:sp>
        <p:nvSpPr>
          <p:cNvPr id="10" name="Text Placeholder 9"/>
          <p:cNvSpPr>
            <a:spLocks noGrp="1"/>
          </p:cNvSpPr>
          <p:nvPr>
            <p:ph type="body" sz="quarter" idx="13"/>
          </p:nvPr>
        </p:nvSpPr>
        <p:spPr>
          <a:xfrm>
            <a:off x="1021539" y="3786291"/>
            <a:ext cx="12963847" cy="437202"/>
          </a:xfrm>
        </p:spPr>
        <p:txBody>
          <a:bodyPr/>
          <a:lstStyle/>
          <a:p>
            <a:endParaRPr lang="en-US" dirty="0"/>
          </a:p>
        </p:txBody>
      </p:sp>
    </p:spTree>
    <p:extLst>
      <p:ext uri="{BB962C8B-B14F-4D97-AF65-F5344CB8AC3E}">
        <p14:creationId xmlns:p14="http://schemas.microsoft.com/office/powerpoint/2010/main" val="12979201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chef2016full">
  <a:themeElements>
    <a:clrScheme name="Custom 3">
      <a:dk1>
        <a:sysClr val="windowText" lastClr="000000"/>
      </a:dk1>
      <a:lt1>
        <a:sysClr val="window" lastClr="FFFFFF"/>
      </a:lt1>
      <a:dk2>
        <a:srgbClr val="2F3336"/>
      </a:dk2>
      <a:lt2>
        <a:srgbClr val="EBF0F0"/>
      </a:lt2>
      <a:accent1>
        <a:srgbClr val="F18B21"/>
      </a:accent1>
      <a:accent2>
        <a:srgbClr val="3F5364"/>
      </a:accent2>
      <a:accent3>
        <a:srgbClr val="3897D3"/>
      </a:accent3>
      <a:accent4>
        <a:srgbClr val="1FB899"/>
      </a:accent4>
      <a:accent5>
        <a:srgbClr val="FDB714"/>
      </a:accent5>
      <a:accent6>
        <a:srgbClr val="7D868C"/>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smtClean="0">
            <a:gradFill>
              <a:gsLst>
                <a:gs pos="0">
                  <a:srgbClr val="FFFFFF"/>
                </a:gs>
                <a:gs pos="100000">
                  <a:srgbClr val="FFFFFF"/>
                </a:gs>
              </a:gsLst>
              <a:lin ang="5400000" scaled="0"/>
            </a:gradFill>
            <a:latin typeface="Gill Sans Light"/>
            <a:cs typeface="Gill Sans Light"/>
          </a:defRPr>
        </a:defPPr>
      </a:lstStyle>
      <a:style>
        <a:lnRef idx="1">
          <a:schemeClr val="accent4"/>
        </a:lnRef>
        <a:fillRef idx="3">
          <a:schemeClr val="accent4"/>
        </a:fillRef>
        <a:effectRef idx="2">
          <a:schemeClr val="accent4"/>
        </a:effectRef>
        <a:fontRef idx="minor">
          <a:schemeClr val="lt1"/>
        </a:fontRef>
      </a:style>
    </a:spDef>
    <a:lnDef>
      <a:spPr>
        <a:ln w="38100" cmpd="sng">
          <a:solidFill>
            <a:schemeClr val="accent1"/>
          </a:solidFill>
          <a:prstDash val="lgDash"/>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defRPr sz="2400" dirty="0" smtClean="0">
            <a:solidFill>
              <a:schemeClr val="accent2"/>
            </a:solidFill>
            <a:latin typeface="Gill Sans Light"/>
            <a:cs typeface="Gill Sans Light"/>
          </a:defRPr>
        </a:defPPr>
      </a:lstStyle>
    </a:txDef>
  </a:objectDefaults>
  <a:extraClrSchemeLst/>
  <a:extLst>
    <a:ext uri="{05A4C25C-085E-4340-85A3-A5531E510DB2}">
      <thm15:themeFamily xmlns:thm15="http://schemas.microsoft.com/office/thememl/2012/main" xmlns="" name="Chef-Template-16x9-Blue.potx" id="{AEDCA41E-F161-4EBB-B511-A8687687A8DC}" vid="{64ECDA82-38C2-4FAD-B0A3-D276970F43D1}"/>
    </a:ext>
  </a:extLst>
</a:theme>
</file>

<file path=ppt/theme/theme10.xml><?xml version="1.0" encoding="utf-8"?>
<a:theme xmlns:a="http://schemas.openxmlformats.org/drawingml/2006/main" name="1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4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13.xml><?xml version="1.0" encoding="utf-8"?>
<a:theme xmlns:a="http://schemas.openxmlformats.org/drawingml/2006/main" name="2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14.xml><?xml version="1.0" encoding="utf-8"?>
<a:theme xmlns:a="http://schemas.openxmlformats.org/drawingml/2006/main" name="2_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15.xml><?xml version="1.0" encoding="utf-8"?>
<a:theme xmlns:a="http://schemas.openxmlformats.org/drawingml/2006/main" name="5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3_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17.xml><?xml version="1.0" encoding="utf-8"?>
<a:theme xmlns:a="http://schemas.openxmlformats.org/drawingml/2006/main" name="4_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18.xml><?xml version="1.0" encoding="utf-8"?>
<a:theme xmlns:a="http://schemas.openxmlformats.org/drawingml/2006/main" name="3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19.xml><?xml version="1.0" encoding="utf-8"?>
<a:theme xmlns:a="http://schemas.openxmlformats.org/drawingml/2006/main" name="6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hef2015v2">
  <a:themeElements>
    <a:clrScheme name="Habitat">
      <a:dk1>
        <a:sysClr val="windowText" lastClr="000000"/>
      </a:dk1>
      <a:lt1>
        <a:sysClr val="window" lastClr="FFFFFF"/>
      </a:lt1>
      <a:dk2>
        <a:srgbClr val="2F3336"/>
      </a:dk2>
      <a:lt2>
        <a:srgbClr val="FFFFFF"/>
      </a:lt2>
      <a:accent1>
        <a:srgbClr val="87B09A"/>
      </a:accent1>
      <a:accent2>
        <a:srgbClr val="5C6664"/>
      </a:accent2>
      <a:accent3>
        <a:srgbClr val="C3C6C8"/>
      </a:accent3>
      <a:accent4>
        <a:srgbClr val="4296B2"/>
      </a:accent4>
      <a:accent5>
        <a:srgbClr val="FF9012"/>
      </a:accent5>
      <a:accent6>
        <a:srgbClr val="EB6852"/>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smtClean="0">
            <a:gradFill>
              <a:gsLst>
                <a:gs pos="0">
                  <a:srgbClr val="FFFFFF"/>
                </a:gs>
                <a:gs pos="100000">
                  <a:srgbClr val="FFFFFF"/>
                </a:gs>
              </a:gsLst>
              <a:lin ang="5400000" scaled="0"/>
            </a:gradFill>
            <a:latin typeface="Gill Sans Light"/>
            <a:cs typeface="Gill Sans Light"/>
          </a:defRPr>
        </a:defPPr>
      </a:lstStyle>
      <a:style>
        <a:lnRef idx="1">
          <a:schemeClr val="accent4"/>
        </a:lnRef>
        <a:fillRef idx="3">
          <a:schemeClr val="accent4"/>
        </a:fillRef>
        <a:effectRef idx="2">
          <a:schemeClr val="accent4"/>
        </a:effectRef>
        <a:fontRef idx="minor">
          <a:schemeClr val="lt1"/>
        </a:fontRef>
      </a:style>
    </a:spDef>
    <a:lnDef>
      <a:spPr>
        <a:ln w="38100" cmpd="sng">
          <a:solidFill>
            <a:schemeClr val="accent1"/>
          </a:solidFill>
          <a:prstDash val="lgDash"/>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defRPr sz="2400" dirty="0" smtClean="0">
            <a:solidFill>
              <a:schemeClr val="accent2"/>
            </a:solidFill>
            <a:latin typeface="Gill Sans Light"/>
            <a:cs typeface="Gill Sans Light"/>
          </a:defRPr>
        </a:defPPr>
      </a:lstStyle>
    </a:txDef>
  </a:objectDefaults>
  <a:extraClrSchemeLst/>
  <a:extLst>
    <a:ext uri="{05A4C25C-085E-4340-85A3-A5531E510DB2}">
      <thm15:themeFamily xmlns:thm15="http://schemas.microsoft.com/office/thememl/2012/main" xmlns="" name="Chef-Template-16x9-Blue.potx" id="{AEDCA41E-F161-4EBB-B511-A8687687A8DC}" vid="{64ECDA82-38C2-4FAD-B0A3-D276970F43D1}"/>
    </a:ext>
  </a:extLst>
</a:theme>
</file>

<file path=ppt/theme/theme20.xml><?xml version="1.0" encoding="utf-8"?>
<a:theme xmlns:a="http://schemas.openxmlformats.org/drawingml/2006/main" name="Default Theme">
  <a:themeElements>
    <a:clrScheme name="Custom 1">
      <a:dk1>
        <a:srgbClr val="000000"/>
      </a:dk1>
      <a:lt1>
        <a:srgbClr val="FFFFFF"/>
      </a:lt1>
      <a:dk2>
        <a:srgbClr val="2F3336"/>
      </a:dk2>
      <a:lt2>
        <a:srgbClr val="5AA1DA"/>
      </a:lt2>
      <a:accent1>
        <a:srgbClr val="F18B21"/>
      </a:accent1>
      <a:accent2>
        <a:srgbClr val="3F5364"/>
      </a:accent2>
      <a:accent3>
        <a:srgbClr val="6BB2E2"/>
      </a:accent3>
      <a:accent4>
        <a:srgbClr val="5AB7B2"/>
      </a:accent4>
      <a:accent5>
        <a:srgbClr val="FDB714"/>
      </a:accent5>
      <a:accent6>
        <a:srgbClr val="7D868C"/>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1_Chef2016full">
  <a:themeElements>
    <a:clrScheme name="Custom 3">
      <a:dk1>
        <a:srgbClr val="000000"/>
      </a:dk1>
      <a:lt1>
        <a:srgbClr val="FFFFFF"/>
      </a:lt1>
      <a:dk2>
        <a:srgbClr val="2F3336"/>
      </a:dk2>
      <a:lt2>
        <a:srgbClr val="EBF0F0"/>
      </a:lt2>
      <a:accent1>
        <a:srgbClr val="F18B21"/>
      </a:accent1>
      <a:accent2>
        <a:srgbClr val="3F5364"/>
      </a:accent2>
      <a:accent3>
        <a:srgbClr val="3897D3"/>
      </a:accent3>
      <a:accent4>
        <a:srgbClr val="1FB899"/>
      </a:accent4>
      <a:accent5>
        <a:srgbClr val="FDB714"/>
      </a:accent5>
      <a:accent6>
        <a:srgbClr val="7D868C"/>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7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4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4.xml><?xml version="1.0" encoding="utf-8"?>
<a:theme xmlns:a="http://schemas.openxmlformats.org/drawingml/2006/main" name="4_Chef2015v2">
  <a:themeElements>
    <a:clrScheme name="InSpec">
      <a:dk1>
        <a:sysClr val="windowText" lastClr="000000"/>
      </a:dk1>
      <a:lt1>
        <a:sysClr val="window" lastClr="FFFFFF"/>
      </a:lt1>
      <a:dk2>
        <a:srgbClr val="2F3336"/>
      </a:dk2>
      <a:lt2>
        <a:srgbClr val="FFFFFF"/>
      </a:lt2>
      <a:accent1>
        <a:srgbClr val="4197B5"/>
      </a:accent1>
      <a:accent2>
        <a:srgbClr val="63CE99"/>
      </a:accent2>
      <a:accent3>
        <a:srgbClr val="5C6670"/>
      </a:accent3>
      <a:accent4>
        <a:srgbClr val="C3C6C8"/>
      </a:accent4>
      <a:accent5>
        <a:srgbClr val="F18B21"/>
      </a:accent5>
      <a:accent6>
        <a:srgbClr val="87B09A"/>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smtClean="0">
            <a:gradFill>
              <a:gsLst>
                <a:gs pos="0">
                  <a:srgbClr val="FFFFFF"/>
                </a:gs>
                <a:gs pos="100000">
                  <a:srgbClr val="FFFFFF"/>
                </a:gs>
              </a:gsLst>
              <a:lin ang="5400000" scaled="0"/>
            </a:gradFill>
            <a:latin typeface="Gill Sans Light"/>
            <a:cs typeface="Gill Sans Light"/>
          </a:defRPr>
        </a:defPPr>
      </a:lstStyle>
      <a:style>
        <a:lnRef idx="1">
          <a:schemeClr val="accent4"/>
        </a:lnRef>
        <a:fillRef idx="3">
          <a:schemeClr val="accent4"/>
        </a:fillRef>
        <a:effectRef idx="2">
          <a:schemeClr val="accent4"/>
        </a:effectRef>
        <a:fontRef idx="minor">
          <a:schemeClr val="lt1"/>
        </a:fontRef>
      </a:style>
    </a:spDef>
    <a:lnDef>
      <a:spPr>
        <a:ln w="38100" cmpd="sng">
          <a:solidFill>
            <a:schemeClr val="accent1"/>
          </a:solidFill>
          <a:prstDash val="lgDash"/>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defRPr sz="2400" dirty="0" smtClean="0">
            <a:solidFill>
              <a:schemeClr val="accent2"/>
            </a:solidFill>
            <a:latin typeface="Gill Sans Light"/>
            <a:cs typeface="Gill Sans Light"/>
          </a:defRPr>
        </a:defPPr>
      </a:lstStyle>
    </a:txDef>
  </a:objectDefaults>
  <a:extraClrSchemeLst/>
  <a:extLst>
    <a:ext uri="{05A4C25C-085E-4340-85A3-A5531E510DB2}">
      <thm15:themeFamily xmlns:thm15="http://schemas.microsoft.com/office/thememl/2012/main" xmlns="" name="Chef-Template-16x9-Blue.potx" id="{AEDCA41E-F161-4EBB-B511-A8687687A8DC}" vid="{64ECDA82-38C2-4FAD-B0A3-D276970F43D1}"/>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Chef2015v2">
  <a:themeElements>
    <a:clrScheme name="InSpec">
      <a:dk1>
        <a:sysClr val="windowText" lastClr="000000"/>
      </a:dk1>
      <a:lt1>
        <a:sysClr val="window" lastClr="FFFFFF"/>
      </a:lt1>
      <a:dk2>
        <a:srgbClr val="2F3336"/>
      </a:dk2>
      <a:lt2>
        <a:srgbClr val="FFFFFF"/>
      </a:lt2>
      <a:accent1>
        <a:srgbClr val="4197B5"/>
      </a:accent1>
      <a:accent2>
        <a:srgbClr val="63CE99"/>
      </a:accent2>
      <a:accent3>
        <a:srgbClr val="5C6670"/>
      </a:accent3>
      <a:accent4>
        <a:srgbClr val="C3C6C8"/>
      </a:accent4>
      <a:accent5>
        <a:srgbClr val="F18B21"/>
      </a:accent5>
      <a:accent6>
        <a:srgbClr val="87B09A"/>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smtClean="0">
            <a:gradFill>
              <a:gsLst>
                <a:gs pos="0">
                  <a:srgbClr val="FFFFFF"/>
                </a:gs>
                <a:gs pos="100000">
                  <a:srgbClr val="FFFFFF"/>
                </a:gs>
              </a:gsLst>
              <a:lin ang="5400000" scaled="0"/>
            </a:gradFill>
            <a:latin typeface="Gill Sans Light"/>
            <a:cs typeface="Gill Sans Light"/>
          </a:defRPr>
        </a:defPPr>
      </a:lstStyle>
      <a:style>
        <a:lnRef idx="1">
          <a:schemeClr val="accent4"/>
        </a:lnRef>
        <a:fillRef idx="3">
          <a:schemeClr val="accent4"/>
        </a:fillRef>
        <a:effectRef idx="2">
          <a:schemeClr val="accent4"/>
        </a:effectRef>
        <a:fontRef idx="minor">
          <a:schemeClr val="lt1"/>
        </a:fontRef>
      </a:style>
    </a:spDef>
    <a:lnDef>
      <a:spPr>
        <a:ln w="38100" cmpd="sng">
          <a:solidFill>
            <a:schemeClr val="accent1"/>
          </a:solidFill>
          <a:prstDash val="lgDash"/>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defRPr sz="2400" dirty="0" smtClean="0">
            <a:solidFill>
              <a:schemeClr val="accent2"/>
            </a:solidFill>
            <a:latin typeface="Gill Sans Light"/>
            <a:cs typeface="Gill Sans Light"/>
          </a:defRPr>
        </a:defPPr>
      </a:lstStyle>
    </a:txDef>
  </a:objectDefaults>
  <a:extraClrSchemeLst/>
  <a:extLst>
    <a:ext uri="{05A4C25C-085E-4340-85A3-A5531E510DB2}">
      <thm15:themeFamily xmlns:thm15="http://schemas.microsoft.com/office/thememl/2012/main" xmlns="" name="Chef-Template-16x9-Blue.potx" id="{AEDCA41E-F161-4EBB-B511-A8687687A8DC}" vid="{64ECDA82-38C2-4FAD-B0A3-D276970F43D1}"/>
    </a:ext>
  </a:extLst>
</a:theme>
</file>

<file path=ppt/theme/theme4.xml><?xml version="1.0" encoding="utf-8"?>
<a:theme xmlns:a="http://schemas.openxmlformats.org/drawingml/2006/main" name="3_Chef2015v2">
  <a:themeElements>
    <a:clrScheme name="InSpec">
      <a:dk1>
        <a:sysClr val="windowText" lastClr="000000"/>
      </a:dk1>
      <a:lt1>
        <a:sysClr val="window" lastClr="FFFFFF"/>
      </a:lt1>
      <a:dk2>
        <a:srgbClr val="2F3336"/>
      </a:dk2>
      <a:lt2>
        <a:srgbClr val="FFFFFF"/>
      </a:lt2>
      <a:accent1>
        <a:srgbClr val="4197B5"/>
      </a:accent1>
      <a:accent2>
        <a:srgbClr val="63CE99"/>
      </a:accent2>
      <a:accent3>
        <a:srgbClr val="5C6670"/>
      </a:accent3>
      <a:accent4>
        <a:srgbClr val="C3C6C8"/>
      </a:accent4>
      <a:accent5>
        <a:srgbClr val="F18B21"/>
      </a:accent5>
      <a:accent6>
        <a:srgbClr val="87B09A"/>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smtClean="0">
            <a:gradFill>
              <a:gsLst>
                <a:gs pos="0">
                  <a:srgbClr val="FFFFFF"/>
                </a:gs>
                <a:gs pos="100000">
                  <a:srgbClr val="FFFFFF"/>
                </a:gs>
              </a:gsLst>
              <a:lin ang="5400000" scaled="0"/>
            </a:gradFill>
            <a:latin typeface="Gill Sans Light"/>
            <a:cs typeface="Gill Sans Light"/>
          </a:defRPr>
        </a:defPPr>
      </a:lstStyle>
      <a:style>
        <a:lnRef idx="1">
          <a:schemeClr val="accent4"/>
        </a:lnRef>
        <a:fillRef idx="3">
          <a:schemeClr val="accent4"/>
        </a:fillRef>
        <a:effectRef idx="2">
          <a:schemeClr val="accent4"/>
        </a:effectRef>
        <a:fontRef idx="minor">
          <a:schemeClr val="lt1"/>
        </a:fontRef>
      </a:style>
    </a:spDef>
    <a:lnDef>
      <a:spPr>
        <a:ln w="38100" cmpd="sng">
          <a:solidFill>
            <a:schemeClr val="accent1"/>
          </a:solidFill>
          <a:prstDash val="lgDash"/>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defRPr sz="2400" dirty="0" smtClean="0">
            <a:solidFill>
              <a:schemeClr val="accent2"/>
            </a:solidFill>
            <a:latin typeface="Gill Sans Light"/>
            <a:cs typeface="Gill Sans Light"/>
          </a:defRPr>
        </a:defPPr>
      </a:lstStyle>
    </a:txDef>
  </a:objectDefaults>
  <a:extraClrSchemeLst/>
  <a:extLst>
    <a:ext uri="{05A4C25C-085E-4340-85A3-A5531E510DB2}">
      <thm15:themeFamily xmlns:thm15="http://schemas.microsoft.com/office/thememl/2012/main" xmlns="" name="Chef-Template-16x9-Blue.potx" id="{AEDCA41E-F161-4EBB-B511-A8687687A8DC}" vid="{64ECDA82-38C2-4FAD-B0A3-D276970F43D1}"/>
    </a:ext>
  </a:extLst>
</a:theme>
</file>

<file path=ppt/theme/theme5.xml><?xml version="1.0" encoding="utf-8"?>
<a:theme xmlns:a="http://schemas.openxmlformats.org/drawingml/2006/main" name="3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7.xml><?xml version="1.0" encoding="utf-8"?>
<a:theme xmlns:a="http://schemas.openxmlformats.org/drawingml/2006/main" name="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8.xml><?xml version="1.0" encoding="utf-8"?>
<a:theme xmlns:a="http://schemas.openxmlformats.org/drawingml/2006/main" name="2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docProps/app.xml><?xml version="1.0" encoding="utf-8"?>
<Properties xmlns="http://schemas.openxmlformats.org/officeDocument/2006/extended-properties" xmlns:vt="http://schemas.openxmlformats.org/officeDocument/2006/docPropsVTypes">
  <Template>chef2016full.potx</Template>
  <TotalTime>899</TotalTime>
  <Words>5988</Words>
  <Application>Microsoft Macintosh PowerPoint</Application>
  <PresentationFormat>Custom</PresentationFormat>
  <Paragraphs>1101</Paragraphs>
  <Slides>127</Slides>
  <Notes>25</Notes>
  <HiddenSlides>1</HiddenSlides>
  <MMClips>3</MMClips>
  <ScaleCrop>false</ScaleCrop>
  <HeadingPairs>
    <vt:vector size="4" baseType="variant">
      <vt:variant>
        <vt:lpstr>Theme</vt:lpstr>
      </vt:variant>
      <vt:variant>
        <vt:i4>24</vt:i4>
      </vt:variant>
      <vt:variant>
        <vt:lpstr>Slide Titles</vt:lpstr>
      </vt:variant>
      <vt:variant>
        <vt:i4>127</vt:i4>
      </vt:variant>
    </vt:vector>
  </HeadingPairs>
  <TitlesOfParts>
    <vt:vector size="151" baseType="lpstr">
      <vt:lpstr>chef2016full</vt:lpstr>
      <vt:lpstr>1_Chef2015v2</vt:lpstr>
      <vt:lpstr>2_Chef2015v2</vt:lpstr>
      <vt:lpstr>3_Chef2015v2</vt:lpstr>
      <vt:lpstr>3_Chef template 2017</vt:lpstr>
      <vt:lpstr>Interaction</vt:lpstr>
      <vt:lpstr>Base</vt:lpstr>
      <vt:lpstr>2_Chef template 2017</vt:lpstr>
      <vt:lpstr>1_Base</vt:lpstr>
      <vt:lpstr>1_Chef template 2017</vt:lpstr>
      <vt:lpstr>4_Chef template 2017</vt:lpstr>
      <vt:lpstr>1_Interaction</vt:lpstr>
      <vt:lpstr>2_Interaction</vt:lpstr>
      <vt:lpstr>2_Base</vt:lpstr>
      <vt:lpstr>5_Chef template 2017</vt:lpstr>
      <vt:lpstr>3_Base</vt:lpstr>
      <vt:lpstr>4_Base</vt:lpstr>
      <vt:lpstr>3_Interaction</vt:lpstr>
      <vt:lpstr>6_Chef template 2017</vt:lpstr>
      <vt:lpstr>Default Theme</vt:lpstr>
      <vt:lpstr>1_Chef2016full</vt:lpstr>
      <vt:lpstr>7_Chef template 2017</vt:lpstr>
      <vt:lpstr>4_Interaction</vt:lpstr>
      <vt:lpstr>4_Chef2015v2</vt:lpstr>
      <vt:lpstr>Compliance Automation with InSpec</vt:lpstr>
      <vt:lpstr>Agenda</vt:lpstr>
      <vt:lpstr>http://community-slack.chef.io</vt:lpstr>
      <vt:lpstr>Infrastructure as Code</vt:lpstr>
      <vt:lpstr>Infrastructure as Code</vt:lpstr>
      <vt:lpstr>Infrastructure as Code</vt:lpstr>
      <vt:lpstr>Test-driven Development</vt:lpstr>
      <vt:lpstr>Software Testing and Why it Matters</vt:lpstr>
      <vt:lpstr>Remember</vt:lpstr>
      <vt:lpstr>Integration Testing – Add tests</vt:lpstr>
      <vt:lpstr>Integration Testing – Run the tests</vt:lpstr>
      <vt:lpstr>Integration Testing – Make a change</vt:lpstr>
      <vt:lpstr>Integration Testing – Apply the change</vt:lpstr>
      <vt:lpstr>Integration Testing – Run the tests</vt:lpstr>
      <vt:lpstr>PowerPoint Presentation</vt:lpstr>
      <vt:lpstr>Compliance as Code</vt:lpstr>
      <vt:lpstr>PowerPoint Presentation</vt:lpstr>
      <vt:lpstr>PowerPoint Presentation</vt:lpstr>
      <vt:lpstr>PowerPoint Presentation</vt:lpstr>
      <vt:lpstr>Compliance as Code</vt:lpstr>
      <vt:lpstr>SSH Control</vt:lpstr>
      <vt:lpstr>Differences in verifying compliance policy</vt:lpstr>
      <vt:lpstr>Differences in verifying compliance policy</vt:lpstr>
      <vt:lpstr>InSpec</vt:lpstr>
      <vt:lpstr>InSpec</vt:lpstr>
      <vt:lpstr>Different ways to run InSpec</vt:lpstr>
      <vt:lpstr>InSpec</vt:lpstr>
      <vt:lpstr>InSpec</vt:lpstr>
      <vt:lpstr>InSpec</vt:lpstr>
      <vt:lpstr>Continuous Workflow</vt:lpstr>
      <vt:lpstr>InSpec</vt:lpstr>
      <vt:lpstr>Learning Lab</vt:lpstr>
      <vt:lpstr>Find your IP Address</vt:lpstr>
      <vt:lpstr>Login to remote workstation</vt:lpstr>
      <vt:lpstr>Login to remote workstation</vt:lpstr>
      <vt:lpstr>Login to remote workstation</vt:lpstr>
      <vt:lpstr>Login to remote workstation</vt:lpstr>
      <vt:lpstr>Verify the installation</vt:lpstr>
      <vt:lpstr>Verify the installation</vt:lpstr>
      <vt:lpstr>Verify the installation</vt:lpstr>
      <vt:lpstr>Verify the installation</vt:lpstr>
      <vt:lpstr>Chef DK - The Chef Development Kit</vt:lpstr>
      <vt:lpstr>http://community-slack.chef.io</vt:lpstr>
      <vt:lpstr>InSpec CLI</vt:lpstr>
      <vt:lpstr>Objectives</vt:lpstr>
      <vt:lpstr>Ensure SSH Protocol is set to 2</vt:lpstr>
      <vt:lpstr>Compliance Mandate</vt:lpstr>
      <vt:lpstr>Run InSpec</vt:lpstr>
      <vt:lpstr>Questions</vt:lpstr>
      <vt:lpstr>Build scaffold for an ssh profile</vt:lpstr>
      <vt:lpstr>Open the example control</vt:lpstr>
      <vt:lpstr>Execute the example control</vt:lpstr>
      <vt:lpstr>Rename the example control</vt:lpstr>
      <vt:lpstr>Rewrite the control</vt:lpstr>
      <vt:lpstr>Execute the control</vt:lpstr>
      <vt:lpstr>Wait a minute…</vt:lpstr>
      <vt:lpstr>PowerPoint Presentation</vt:lpstr>
      <vt:lpstr>PowerPoint Presentation</vt:lpstr>
      <vt:lpstr>PowerPoint Presentation</vt:lpstr>
      <vt:lpstr>PowerPoint Presentation</vt:lpstr>
      <vt:lpstr>File Resource</vt:lpstr>
      <vt:lpstr>Test if a file exists</vt:lpstr>
      <vt:lpstr>Test if a path is a directory</vt:lpstr>
      <vt:lpstr>Content Matcher</vt:lpstr>
      <vt:lpstr>Ensure SSH Protocol is set to 2</vt:lpstr>
      <vt:lpstr>There are some problems!</vt:lpstr>
      <vt:lpstr>Refactor our control</vt:lpstr>
      <vt:lpstr>Which resource</vt:lpstr>
      <vt:lpstr>Refactored Control</vt:lpstr>
      <vt:lpstr>Resource:  sshd_config</vt:lpstr>
      <vt:lpstr>Execute the control</vt:lpstr>
      <vt:lpstr>Refactor our control</vt:lpstr>
      <vt:lpstr>Execute profile on a remote machine</vt:lpstr>
      <vt:lpstr>Different ways to run InSpec</vt:lpstr>
      <vt:lpstr>Execute the control</vt:lpstr>
      <vt:lpstr>Execute profile on a remote machine</vt:lpstr>
      <vt:lpstr>Enrich our profile</vt:lpstr>
      <vt:lpstr>Compliance Mandate</vt:lpstr>
      <vt:lpstr>Server Control</vt:lpstr>
      <vt:lpstr>Enriched Server Control</vt:lpstr>
      <vt:lpstr>PowerPoint Presentation</vt:lpstr>
      <vt:lpstr>Compliance Profile Severity Mapping</vt:lpstr>
      <vt:lpstr>Execute the control</vt:lpstr>
      <vt:lpstr>Enrich our profile</vt:lpstr>
      <vt:lpstr>Objectives</vt:lpstr>
      <vt:lpstr>InSpec for Integration Testing</vt:lpstr>
      <vt:lpstr>Simple Web Server Cookbook</vt:lpstr>
      <vt:lpstr>Create a directory for cookbooks</vt:lpstr>
      <vt:lpstr>Move into the directory for cookbooks</vt:lpstr>
      <vt:lpstr>Generate an apache cookbook</vt:lpstr>
      <vt:lpstr>Move into the apache cookbook’s directory</vt:lpstr>
      <vt:lpstr>Remember…</vt:lpstr>
      <vt:lpstr>Remember…</vt:lpstr>
      <vt:lpstr>Test-driven Development</vt:lpstr>
      <vt:lpstr>Software Testing and Why it Matters</vt:lpstr>
      <vt:lpstr>How do we write and test our intended change?</vt:lpstr>
      <vt:lpstr>What can delivery local do?</vt:lpstr>
      <vt:lpstr>PowerPoint Presentation</vt:lpstr>
      <vt:lpstr>Update the Kitchen Configuration</vt:lpstr>
      <vt:lpstr>Update the Kitchen Configuration</vt:lpstr>
      <vt:lpstr>Final .kitchen.yml</vt:lpstr>
      <vt:lpstr>List Kitchen Instances</vt:lpstr>
      <vt:lpstr>Run the integration tests</vt:lpstr>
      <vt:lpstr>Integration Testing – Add tests</vt:lpstr>
      <vt:lpstr>Resource:  package</vt:lpstr>
      <vt:lpstr>Resource:  service</vt:lpstr>
      <vt:lpstr>Resource:  port</vt:lpstr>
      <vt:lpstr>Run the Integration Test</vt:lpstr>
      <vt:lpstr>Integration Testing – Make a change</vt:lpstr>
      <vt:lpstr>Apply the change</vt:lpstr>
      <vt:lpstr>Run the Integration Test</vt:lpstr>
      <vt:lpstr>Integration Testing – Run the tests</vt:lpstr>
      <vt:lpstr>Simple Web Server Cookbook</vt:lpstr>
      <vt:lpstr>Software Testing and Why it Matters</vt:lpstr>
      <vt:lpstr>Additional Testing</vt:lpstr>
      <vt:lpstr>Objectives</vt:lpstr>
      <vt:lpstr>Continuous Compliance</vt:lpstr>
      <vt:lpstr>Further Resources</vt:lpstr>
      <vt:lpstr>Community Resources</vt:lpstr>
      <vt:lpstr>PowerPoint Presentation</vt:lpstr>
      <vt:lpstr>PowerPoint Presentation</vt:lpstr>
      <vt:lpstr>Workshop this afternoon</vt:lpstr>
      <vt:lpstr>More hands-on Exercises</vt:lpstr>
      <vt:lpstr>Remediate ssh Protocol</vt:lpstr>
      <vt:lpstr>Build additional CIS controls</vt:lpstr>
      <vt:lpstr>Supermarket Profiles</vt:lpstr>
      <vt:lpstr>Unit Testing</vt:lpstr>
    </vt:vector>
  </TitlesOfParts>
  <Company>Chef</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Andy Paroff</dc:creator>
  <cp:lastModifiedBy>Nathen Harvey</cp:lastModifiedBy>
  <cp:revision>45</cp:revision>
  <cp:lastPrinted>2017-03-03T01:24:02Z</cp:lastPrinted>
  <dcterms:created xsi:type="dcterms:W3CDTF">2015-04-20T20:56:17Z</dcterms:created>
  <dcterms:modified xsi:type="dcterms:W3CDTF">2017-03-03T01:25:46Z</dcterms:modified>
</cp:coreProperties>
</file>